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b59619c1944b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7044ea8fbd48bb"/>
  </p:sldMasterIdLst>
  <p:sldIdLst>
    <p:sldId xmlns:r="http://schemas.openxmlformats.org/officeDocument/2006/relationships" id="256" r:id="R899412acfaa94a44"/>
    <p:sldId xmlns:r="http://schemas.openxmlformats.org/officeDocument/2006/relationships" id="257" r:id="R5f83e9ebbbce4c1f"/>
    <p:sldId xmlns:r="http://schemas.openxmlformats.org/officeDocument/2006/relationships" id="258" r:id="Rd4eeaa1b5b5744c1"/>
    <p:sldId xmlns:r="http://schemas.openxmlformats.org/officeDocument/2006/relationships" id="259" r:id="R2d3a9ec038554461"/>
    <p:sldId xmlns:r="http://schemas.openxmlformats.org/officeDocument/2006/relationships" id="260" r:id="R990e8a8f3e7c453c"/>
    <p:sldId xmlns:r="http://schemas.openxmlformats.org/officeDocument/2006/relationships" id="261" r:id="Re249518328fc461d"/>
    <p:sldId xmlns:r="http://schemas.openxmlformats.org/officeDocument/2006/relationships" id="262" r:id="R15ff63e48eb444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044ea8fbd48bb" /><Relationship Type="http://schemas.openxmlformats.org/officeDocument/2006/relationships/slide" Target="/ppt/slides/slide1.xml" Id="R899412acfaa94a44" /><Relationship Type="http://schemas.openxmlformats.org/officeDocument/2006/relationships/slide" Target="/ppt/slides/slide2.xml" Id="R5f83e9ebbbce4c1f" /><Relationship Type="http://schemas.openxmlformats.org/officeDocument/2006/relationships/slide" Target="/ppt/slides/slide3.xml" Id="Rd4eeaa1b5b5744c1" /><Relationship Type="http://schemas.openxmlformats.org/officeDocument/2006/relationships/slide" Target="/ppt/slides/slide4.xml" Id="R2d3a9ec038554461" /><Relationship Type="http://schemas.openxmlformats.org/officeDocument/2006/relationships/slide" Target="/ppt/slides/slide5.xml" Id="R990e8a8f3e7c453c" /><Relationship Type="http://schemas.openxmlformats.org/officeDocument/2006/relationships/slide" Target="/ppt/slides/slide6.xml" Id="Re249518328fc461d" /><Relationship Type="http://schemas.openxmlformats.org/officeDocument/2006/relationships/slide" Target="/ppt/slides/slide7.xml" Id="R15ff63e48eb444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7391b011c744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79e9008d6470a" /><Relationship Type="http://schemas.openxmlformats.org/officeDocument/2006/relationships/theme" Target="/ppt/slideMasters/theme/theme1.xml" Id="R300f2f104c7540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a79e9008d647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6ad7f64674d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a62b14c794e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ac28afcd849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137bf1b0844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b81fcdcaf40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6bdd737f54d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eab2b1abc4d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PMD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−285 703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−281 857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111 256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PMD HOLDING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SEIKILEN AS  –  17,5 %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OTTO  –  17,4 %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ANGVOLL MORTEN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OMDAL SVEIN ROGER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RIBE ROGER  –  13,0 %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987 634 502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PMD HOLDING AS</a:t>
            </a:r>
          </a:p>
        </p:txBody>
      </p:sp>
    </p:spTree>
  </p:cSld>
  <p:clrMapOvr>
    <a:masterClrMapping xmlns:a="http://schemas.openxmlformats.org/drawingml/2006/main"/>
  </p:clrMapOvr>
</p:sld>
</file>