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4db1e0230747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65f0e08dd34f72"/>
  </p:sldMasterIdLst>
  <p:sldIdLst>
    <p:sldId xmlns:r="http://schemas.openxmlformats.org/officeDocument/2006/relationships" id="256" r:id="Rdaa8ea7616db4ad7"/>
    <p:sldId xmlns:r="http://schemas.openxmlformats.org/officeDocument/2006/relationships" id="257" r:id="R26bfcffac0814541"/>
    <p:sldId xmlns:r="http://schemas.openxmlformats.org/officeDocument/2006/relationships" id="258" r:id="Rff08e85b186340b0"/>
    <p:sldId xmlns:r="http://schemas.openxmlformats.org/officeDocument/2006/relationships" id="259" r:id="R4bf2cbf9ad3c45dc"/>
    <p:sldId xmlns:r="http://schemas.openxmlformats.org/officeDocument/2006/relationships" id="260" r:id="Rc49d16b78ac44e87"/>
    <p:sldId xmlns:r="http://schemas.openxmlformats.org/officeDocument/2006/relationships" id="261" r:id="R4fe1a29ce3f0424f"/>
    <p:sldId xmlns:r="http://schemas.openxmlformats.org/officeDocument/2006/relationships" id="262" r:id="Rb823facd75e448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65f0e08dd34f72" /><Relationship Type="http://schemas.openxmlformats.org/officeDocument/2006/relationships/slide" Target="/ppt/slides/slide1.xml" Id="Rdaa8ea7616db4ad7" /><Relationship Type="http://schemas.openxmlformats.org/officeDocument/2006/relationships/slide" Target="/ppt/slides/slide2.xml" Id="R26bfcffac0814541" /><Relationship Type="http://schemas.openxmlformats.org/officeDocument/2006/relationships/slide" Target="/ppt/slides/slide3.xml" Id="Rff08e85b186340b0" /><Relationship Type="http://schemas.openxmlformats.org/officeDocument/2006/relationships/slide" Target="/ppt/slides/slide4.xml" Id="R4bf2cbf9ad3c45dc" /><Relationship Type="http://schemas.openxmlformats.org/officeDocument/2006/relationships/slide" Target="/ppt/slides/slide5.xml" Id="Rc49d16b78ac44e87" /><Relationship Type="http://schemas.openxmlformats.org/officeDocument/2006/relationships/slide" Target="/ppt/slides/slide6.xml" Id="R4fe1a29ce3f0424f" /><Relationship Type="http://schemas.openxmlformats.org/officeDocument/2006/relationships/slide" Target="/ppt/slides/slide7.xml" Id="Rb823facd75e448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7ec332c4ad4a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0eb33da774e26" /><Relationship Type="http://schemas.openxmlformats.org/officeDocument/2006/relationships/theme" Target="/ppt/slideMasters/theme/theme1.xml" Id="R1533b2dbfd6c4e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90eb33da774e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1ed78657446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11c61a5a640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38b18e8d046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5c3ac08d5e4c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861a5fdbc44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7e3c7123a43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41d13c049e45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ABS INVEST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118 137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9 009 718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11 365 479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ANNE-BENTE SIBBERN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Kongshavn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absibbern@gmail.com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987 634 286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ABS INVEST AS</a:t>
            </a:r>
          </a:p>
        </p:txBody>
      </p:sp>
    </p:spTree>
  </p:cSld>
  <p:clrMapOvr>
    <a:masterClrMapping xmlns:a="http://schemas.openxmlformats.org/drawingml/2006/main"/>
  </p:clrMapOvr>
</p:sld>
</file>