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1134c47d8f43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bf1a5b5564111"/>
  </p:sldMasterIdLst>
  <p:sldIdLst>
    <p:sldId xmlns:r="http://schemas.openxmlformats.org/officeDocument/2006/relationships" id="256" r:id="R8badcd3835ee4a76"/>
    <p:sldId xmlns:r="http://schemas.openxmlformats.org/officeDocument/2006/relationships" id="257" r:id="Ref0e6f0cd443493a"/>
    <p:sldId xmlns:r="http://schemas.openxmlformats.org/officeDocument/2006/relationships" id="258" r:id="Rf0bd15857784440c"/>
    <p:sldId xmlns:r="http://schemas.openxmlformats.org/officeDocument/2006/relationships" id="259" r:id="R5a43c014c6a44bd1"/>
    <p:sldId xmlns:r="http://schemas.openxmlformats.org/officeDocument/2006/relationships" id="260" r:id="R227e80a60a174deb"/>
    <p:sldId xmlns:r="http://schemas.openxmlformats.org/officeDocument/2006/relationships" id="261" r:id="R9cbe35d2b19d4d42"/>
    <p:sldId xmlns:r="http://schemas.openxmlformats.org/officeDocument/2006/relationships" id="262" r:id="Rde2c9509d11e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bf1a5b5564111" /><Relationship Type="http://schemas.openxmlformats.org/officeDocument/2006/relationships/slide" Target="/ppt/slides/slide1.xml" Id="R8badcd3835ee4a76" /><Relationship Type="http://schemas.openxmlformats.org/officeDocument/2006/relationships/slide" Target="/ppt/slides/slide2.xml" Id="Ref0e6f0cd443493a" /><Relationship Type="http://schemas.openxmlformats.org/officeDocument/2006/relationships/slide" Target="/ppt/slides/slide3.xml" Id="Rf0bd15857784440c" /><Relationship Type="http://schemas.openxmlformats.org/officeDocument/2006/relationships/slide" Target="/ppt/slides/slide4.xml" Id="R5a43c014c6a44bd1" /><Relationship Type="http://schemas.openxmlformats.org/officeDocument/2006/relationships/slide" Target="/ppt/slides/slide5.xml" Id="R227e80a60a174deb" /><Relationship Type="http://schemas.openxmlformats.org/officeDocument/2006/relationships/slide" Target="/ppt/slides/slide6.xml" Id="R9cbe35d2b19d4d42" /><Relationship Type="http://schemas.openxmlformats.org/officeDocument/2006/relationships/slide" Target="/ppt/slides/slide7.xml" Id="Rde2c9509d11e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a0b4dfeab48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8dceb7b384aea" /><Relationship Type="http://schemas.openxmlformats.org/officeDocument/2006/relationships/theme" Target="/ppt/slideMasters/theme/theme1.xml" Id="R8214da7e1424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8dceb7b38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16c874b01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cca909ac04e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7282cd29a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36c13aef8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6bfd7527a49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39e921f2b47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975c57f33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