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a059c3d34e46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b5218d1cfd4628"/>
  </p:sldMasterIdLst>
  <p:sldIdLst>
    <p:sldId xmlns:r="http://schemas.openxmlformats.org/officeDocument/2006/relationships" id="256" r:id="Rdc68dab8abdf47c6"/>
    <p:sldId xmlns:r="http://schemas.openxmlformats.org/officeDocument/2006/relationships" id="257" r:id="R7c79e2c1080042b2"/>
    <p:sldId xmlns:r="http://schemas.openxmlformats.org/officeDocument/2006/relationships" id="258" r:id="R0b1507d1f455468f"/>
    <p:sldId xmlns:r="http://schemas.openxmlformats.org/officeDocument/2006/relationships" id="259" r:id="Reb74b4d5102a4bf2"/>
    <p:sldId xmlns:r="http://schemas.openxmlformats.org/officeDocument/2006/relationships" id="260" r:id="Rfba19952f4354ec8"/>
    <p:sldId xmlns:r="http://schemas.openxmlformats.org/officeDocument/2006/relationships" id="261" r:id="R67e3eb0a09ad4b4d"/>
    <p:sldId xmlns:r="http://schemas.openxmlformats.org/officeDocument/2006/relationships" id="262" r:id="Re33d153e3e1c43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b5218d1cfd4628" /><Relationship Type="http://schemas.openxmlformats.org/officeDocument/2006/relationships/slide" Target="/ppt/slides/slide1.xml" Id="Rdc68dab8abdf47c6" /><Relationship Type="http://schemas.openxmlformats.org/officeDocument/2006/relationships/slide" Target="/ppt/slides/slide2.xml" Id="R7c79e2c1080042b2" /><Relationship Type="http://schemas.openxmlformats.org/officeDocument/2006/relationships/slide" Target="/ppt/slides/slide3.xml" Id="R0b1507d1f455468f" /><Relationship Type="http://schemas.openxmlformats.org/officeDocument/2006/relationships/slide" Target="/ppt/slides/slide4.xml" Id="Reb74b4d5102a4bf2" /><Relationship Type="http://schemas.openxmlformats.org/officeDocument/2006/relationships/slide" Target="/ppt/slides/slide5.xml" Id="Rfba19952f4354ec8" /><Relationship Type="http://schemas.openxmlformats.org/officeDocument/2006/relationships/slide" Target="/ppt/slides/slide6.xml" Id="R67e3eb0a09ad4b4d" /><Relationship Type="http://schemas.openxmlformats.org/officeDocument/2006/relationships/slide" Target="/ppt/slides/slide7.xml" Id="Re33d153e3e1c43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9614b8e7c74c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b521bb99246fa" /><Relationship Type="http://schemas.openxmlformats.org/officeDocument/2006/relationships/theme" Target="/ppt/slideMasters/theme/theme1.xml" Id="Rf6b014b3f2cb4e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bb521bb99246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3ea0900ca4e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1658e38b444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d1b37f25f43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7417c7e9145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e0382da714a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e5ab94ba14c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2aebc56e54c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13 154 636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56 209 307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56 489 331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BRITT FANNY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Dagaliveien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987 633 182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KARTO AS</a:t>
            </a:r>
          </a:p>
        </p:txBody>
      </p:sp>
    </p:spTree>
  </p:cSld>
  <p:clrMapOvr>
    <a:masterClrMapping xmlns:a="http://schemas.openxmlformats.org/drawingml/2006/main"/>
  </p:clrMapOvr>
</p:sld>
</file>