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7d0bbb9c2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77a4b0cd84ac1"/>
  </p:sldMasterIdLst>
  <p:sldIdLst>
    <p:sldId xmlns:r="http://schemas.openxmlformats.org/officeDocument/2006/relationships" id="256" r:id="R1b9c478504e440c3"/>
    <p:sldId xmlns:r="http://schemas.openxmlformats.org/officeDocument/2006/relationships" id="257" r:id="R423920bb62544738"/>
    <p:sldId xmlns:r="http://schemas.openxmlformats.org/officeDocument/2006/relationships" id="258" r:id="R4481b1b0892447c4"/>
    <p:sldId xmlns:r="http://schemas.openxmlformats.org/officeDocument/2006/relationships" id="259" r:id="R9b9fb981d3914a22"/>
    <p:sldId xmlns:r="http://schemas.openxmlformats.org/officeDocument/2006/relationships" id="260" r:id="R2017b10154a9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77a4b0cd84ac1" /><Relationship Type="http://schemas.openxmlformats.org/officeDocument/2006/relationships/slide" Target="/ppt/slides/slide1.xml" Id="R1b9c478504e440c3" /><Relationship Type="http://schemas.openxmlformats.org/officeDocument/2006/relationships/slide" Target="/ppt/slides/slide2.xml" Id="R423920bb62544738" /><Relationship Type="http://schemas.openxmlformats.org/officeDocument/2006/relationships/slide" Target="/ppt/slides/slide3.xml" Id="R4481b1b0892447c4" /><Relationship Type="http://schemas.openxmlformats.org/officeDocument/2006/relationships/slide" Target="/ppt/slides/slide4.xml" Id="R9b9fb981d3914a22" /><Relationship Type="http://schemas.openxmlformats.org/officeDocument/2006/relationships/slide" Target="/ppt/slides/slide5.xml" Id="R2017b10154a9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8198a8e91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b57ccfce44f48" /><Relationship Type="http://schemas.openxmlformats.org/officeDocument/2006/relationships/theme" Target="/ppt/slideMasters/theme/theme1.xml" Id="R0eeebc469389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b57ccfce4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5676729e46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2aabbe8b0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c8d11259e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e719de85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7aa4ca76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VESTERÅLENS APOTEK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VESTERÅLENS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VESTERÅLENS APOTEK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VESTERÅLENS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VESTERÅLENS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VESTERÅLENS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987 632 895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VESTERÅLENS APOTEK AS</a:t>
            </a:r>
          </a:p>
        </p:txBody>
      </p:sp>
    </p:spTree>
  </p:cSld>
  <p:clrMapOvr>
    <a:masterClrMapping xmlns:a="http://schemas.openxmlformats.org/drawingml/2006/main"/>
  </p:clrMapOvr>
</p:sld>
</file>