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1318ad2e0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3da7d37fa4454"/>
  </p:sldMasterIdLst>
  <p:sldIdLst>
    <p:sldId xmlns:r="http://schemas.openxmlformats.org/officeDocument/2006/relationships" id="256" r:id="R9aace8baebed4375"/>
    <p:sldId xmlns:r="http://schemas.openxmlformats.org/officeDocument/2006/relationships" id="257" r:id="Rc93ad60ec9f343c1"/>
    <p:sldId xmlns:r="http://schemas.openxmlformats.org/officeDocument/2006/relationships" id="258" r:id="R5313b54f69ec45fe"/>
    <p:sldId xmlns:r="http://schemas.openxmlformats.org/officeDocument/2006/relationships" id="259" r:id="Rdbea49410907435f"/>
    <p:sldId xmlns:r="http://schemas.openxmlformats.org/officeDocument/2006/relationships" id="260" r:id="R7b40fc8d672e48c9"/>
    <p:sldId xmlns:r="http://schemas.openxmlformats.org/officeDocument/2006/relationships" id="261" r:id="R05fd75eaed6844ca"/>
    <p:sldId xmlns:r="http://schemas.openxmlformats.org/officeDocument/2006/relationships" id="262" r:id="R37b424729379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3da7d37fa4454" /><Relationship Type="http://schemas.openxmlformats.org/officeDocument/2006/relationships/slide" Target="/ppt/slides/slide1.xml" Id="R9aace8baebed4375" /><Relationship Type="http://schemas.openxmlformats.org/officeDocument/2006/relationships/slide" Target="/ppt/slides/slide2.xml" Id="Rc93ad60ec9f343c1" /><Relationship Type="http://schemas.openxmlformats.org/officeDocument/2006/relationships/slide" Target="/ppt/slides/slide3.xml" Id="R5313b54f69ec45fe" /><Relationship Type="http://schemas.openxmlformats.org/officeDocument/2006/relationships/slide" Target="/ppt/slides/slide4.xml" Id="Rdbea49410907435f" /><Relationship Type="http://schemas.openxmlformats.org/officeDocument/2006/relationships/slide" Target="/ppt/slides/slide5.xml" Id="R7b40fc8d672e48c9" /><Relationship Type="http://schemas.openxmlformats.org/officeDocument/2006/relationships/slide" Target="/ppt/slides/slide6.xml" Id="R05fd75eaed6844ca" /><Relationship Type="http://schemas.openxmlformats.org/officeDocument/2006/relationships/slide" Target="/ppt/slides/slide7.xml" Id="R37b424729379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6a7ca5b104f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6455a180c416e" /><Relationship Type="http://schemas.openxmlformats.org/officeDocument/2006/relationships/theme" Target="/ppt/slideMasters/theme/theme1.xml" Id="R32f104828d99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6455a180c41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825718176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64bfecd2f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b523ca2a2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ef295ecce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de9630d3645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bc1b67e834d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1ecb01354f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PREMIO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1 563 515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OPDAL DAG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987 628 065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PREMIO AS</a:t>
            </a:r>
          </a:p>
        </p:txBody>
      </p:sp>
    </p:spTree>
  </p:cSld>
  <p:clrMapOvr>
    <a:masterClrMapping xmlns:a="http://schemas.openxmlformats.org/drawingml/2006/main"/>
  </p:clrMapOvr>
</p:sld>
</file>