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ad8d908b64d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806a11c154cb1"/>
  </p:sldMasterIdLst>
  <p:sldIdLst>
    <p:sldId xmlns:r="http://schemas.openxmlformats.org/officeDocument/2006/relationships" id="256" r:id="R425e8d052ad94b63"/>
    <p:sldId xmlns:r="http://schemas.openxmlformats.org/officeDocument/2006/relationships" id="257" r:id="Rdf287bd473b84646"/>
    <p:sldId xmlns:r="http://schemas.openxmlformats.org/officeDocument/2006/relationships" id="258" r:id="R0fc89e0932dc48a5"/>
    <p:sldId xmlns:r="http://schemas.openxmlformats.org/officeDocument/2006/relationships" id="259" r:id="Rfd7fbb68573c49c4"/>
    <p:sldId xmlns:r="http://schemas.openxmlformats.org/officeDocument/2006/relationships" id="260" r:id="Raa2f96802a9a4e3f"/>
    <p:sldId xmlns:r="http://schemas.openxmlformats.org/officeDocument/2006/relationships" id="261" r:id="R62aec622bdbe43f6"/>
    <p:sldId xmlns:r="http://schemas.openxmlformats.org/officeDocument/2006/relationships" id="262" r:id="R2007826abbfa45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806a11c154cb1" /><Relationship Type="http://schemas.openxmlformats.org/officeDocument/2006/relationships/slide" Target="/ppt/slides/slide1.xml" Id="R425e8d052ad94b63" /><Relationship Type="http://schemas.openxmlformats.org/officeDocument/2006/relationships/slide" Target="/ppt/slides/slide2.xml" Id="Rdf287bd473b84646" /><Relationship Type="http://schemas.openxmlformats.org/officeDocument/2006/relationships/slide" Target="/ppt/slides/slide3.xml" Id="R0fc89e0932dc48a5" /><Relationship Type="http://schemas.openxmlformats.org/officeDocument/2006/relationships/slide" Target="/ppt/slides/slide4.xml" Id="Rfd7fbb68573c49c4" /><Relationship Type="http://schemas.openxmlformats.org/officeDocument/2006/relationships/slide" Target="/ppt/slides/slide5.xml" Id="Raa2f96802a9a4e3f" /><Relationship Type="http://schemas.openxmlformats.org/officeDocument/2006/relationships/slide" Target="/ppt/slides/slide6.xml" Id="R62aec622bdbe43f6" /><Relationship Type="http://schemas.openxmlformats.org/officeDocument/2006/relationships/slide" Target="/ppt/slides/slide7.xml" Id="R2007826abbfa45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a2787df0a49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62772eeba494d" /><Relationship Type="http://schemas.openxmlformats.org/officeDocument/2006/relationships/theme" Target="/ppt/slideMasters/theme/theme1.xml" Id="Ra577d5e8f2db4c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662772eeba49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0bf64949947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145fce20f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2181265334b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3cffeafbe48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4413a771a45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7c64b57f843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41c9a5ca2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SG HOLDING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 HOLDING II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7 886 005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10 424 938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KAAGE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S.G.M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 HOLDING I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GUNVALDSEN SVEN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Svåbekk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26 84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987 627 220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 HOLDING II AS</a:t>
            </a:r>
          </a:p>
        </p:txBody>
      </p:sp>
    </p:spTree>
  </p:cSld>
  <p:clrMapOvr>
    <a:masterClrMapping xmlns:a="http://schemas.openxmlformats.org/drawingml/2006/main"/>
  </p:clrMapOvr>
</p:sld>
</file>