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ed4f08a5f44a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019634e6ab44cc"/>
  </p:sldMasterIdLst>
  <p:sldIdLst>
    <p:sldId xmlns:r="http://schemas.openxmlformats.org/officeDocument/2006/relationships" id="256" r:id="R02a764bdf905450d"/>
    <p:sldId xmlns:r="http://schemas.openxmlformats.org/officeDocument/2006/relationships" id="257" r:id="Rfc74ce5972234f71"/>
    <p:sldId xmlns:r="http://schemas.openxmlformats.org/officeDocument/2006/relationships" id="258" r:id="Rf6a74eb6a575435a"/>
    <p:sldId xmlns:r="http://schemas.openxmlformats.org/officeDocument/2006/relationships" id="259" r:id="Rdb395b7c61a14399"/>
    <p:sldId xmlns:r="http://schemas.openxmlformats.org/officeDocument/2006/relationships" id="260" r:id="R5b52c4dac7e94bd7"/>
    <p:sldId xmlns:r="http://schemas.openxmlformats.org/officeDocument/2006/relationships" id="261" r:id="R7dbbf68f9fe84f3e"/>
    <p:sldId xmlns:r="http://schemas.openxmlformats.org/officeDocument/2006/relationships" id="262" r:id="Rfc12c458c32148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19634e6ab44cc" /><Relationship Type="http://schemas.openxmlformats.org/officeDocument/2006/relationships/slide" Target="/ppt/slides/slide1.xml" Id="R02a764bdf905450d" /><Relationship Type="http://schemas.openxmlformats.org/officeDocument/2006/relationships/slide" Target="/ppt/slides/slide2.xml" Id="Rfc74ce5972234f71" /><Relationship Type="http://schemas.openxmlformats.org/officeDocument/2006/relationships/slide" Target="/ppt/slides/slide3.xml" Id="Rf6a74eb6a575435a" /><Relationship Type="http://schemas.openxmlformats.org/officeDocument/2006/relationships/slide" Target="/ppt/slides/slide4.xml" Id="Rdb395b7c61a14399" /><Relationship Type="http://schemas.openxmlformats.org/officeDocument/2006/relationships/slide" Target="/ppt/slides/slide5.xml" Id="R5b52c4dac7e94bd7" /><Relationship Type="http://schemas.openxmlformats.org/officeDocument/2006/relationships/slide" Target="/ppt/slides/slide6.xml" Id="R7dbbf68f9fe84f3e" /><Relationship Type="http://schemas.openxmlformats.org/officeDocument/2006/relationships/slide" Target="/ppt/slides/slide7.xml" Id="Rfc12c458c32148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52789125c945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58954aba14715" /><Relationship Type="http://schemas.openxmlformats.org/officeDocument/2006/relationships/theme" Target="/ppt/slideMasters/theme/theme1.xml" Id="R38778788f50e46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858954aba147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5d56c8e004b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510ae41d24f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a48c8f8274e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42572aecd43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341c89a9d46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db76d67f54c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56826652a40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FØIE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226 090 000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63 772 000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41 716 000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220 224 000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674 866 000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RINGERIKSKRAFT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987 626 844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FØIE AS</a:t>
            </a:r>
          </a:p>
        </p:txBody>
      </p:sp>
    </p:spTree>
  </p:cSld>
  <p:clrMapOvr>
    <a:masterClrMapping xmlns:a="http://schemas.openxmlformats.org/drawingml/2006/main"/>
  </p:clrMapOvr>
</p:sld>
</file>