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1ff3c445245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9d6becd8c49de"/>
  </p:sldMasterIdLst>
  <p:sldIdLst>
    <p:sldId xmlns:r="http://schemas.openxmlformats.org/officeDocument/2006/relationships" id="256" r:id="Re38b82af2839401b"/>
    <p:sldId xmlns:r="http://schemas.openxmlformats.org/officeDocument/2006/relationships" id="257" r:id="R4aefc41721134b4f"/>
    <p:sldId xmlns:r="http://schemas.openxmlformats.org/officeDocument/2006/relationships" id="258" r:id="Reae9d19a73fa4b13"/>
    <p:sldId xmlns:r="http://schemas.openxmlformats.org/officeDocument/2006/relationships" id="259" r:id="R71e1cd3017aa43c1"/>
    <p:sldId xmlns:r="http://schemas.openxmlformats.org/officeDocument/2006/relationships" id="260" r:id="Rf3fc73975f1e4c69"/>
    <p:sldId xmlns:r="http://schemas.openxmlformats.org/officeDocument/2006/relationships" id="261" r:id="R7dcb35fd33a045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9d6becd8c49de" /><Relationship Type="http://schemas.openxmlformats.org/officeDocument/2006/relationships/slide" Target="/ppt/slides/slide1.xml" Id="Re38b82af2839401b" /><Relationship Type="http://schemas.openxmlformats.org/officeDocument/2006/relationships/slide" Target="/ppt/slides/slide2.xml" Id="R4aefc41721134b4f" /><Relationship Type="http://schemas.openxmlformats.org/officeDocument/2006/relationships/slide" Target="/ppt/slides/slide3.xml" Id="Reae9d19a73fa4b13" /><Relationship Type="http://schemas.openxmlformats.org/officeDocument/2006/relationships/slide" Target="/ppt/slides/slide4.xml" Id="R71e1cd3017aa43c1" /><Relationship Type="http://schemas.openxmlformats.org/officeDocument/2006/relationships/slide" Target="/ppt/slides/slide5.xml" Id="Rf3fc73975f1e4c69" /><Relationship Type="http://schemas.openxmlformats.org/officeDocument/2006/relationships/slide" Target="/ppt/slides/slide6.xml" Id="R7dcb35fd33a045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e2cb8481d41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c1738593049ec" /><Relationship Type="http://schemas.openxmlformats.org/officeDocument/2006/relationships/theme" Target="/ppt/slideMasters/theme/theme1.xml" Id="R3af17677c2254c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c17385930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78fa6092845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c9bbbd97444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8796815ad41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57b9b769e44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5417c2f7d4c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fed35d0eb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KLEVENSTERN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KLEVENSTERN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KLEVENSTERN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KLEVENSTERN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KLEVENSTERN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KLEVENSTERN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ARNE ADOLFSEN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ARNE ADOLFSEN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ARNE ADOLFSEN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KLEVENSTERN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97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kristian@norlandia.no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987 626 658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KLEVENSTERN AS</a:t>
            </a:r>
          </a:p>
        </p:txBody>
      </p:sp>
    </p:spTree>
  </p:cSld>
  <p:clrMapOvr>
    <a:masterClrMapping xmlns:a="http://schemas.openxmlformats.org/drawingml/2006/main"/>
  </p:clrMapOvr>
</p:sld>
</file>