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dc1e6015174c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e1198e3cca4a80"/>
  </p:sldMasterIdLst>
  <p:sldIdLst>
    <p:sldId xmlns:r="http://schemas.openxmlformats.org/officeDocument/2006/relationships" id="256" r:id="R21a0b3835a2f427d"/>
    <p:sldId xmlns:r="http://schemas.openxmlformats.org/officeDocument/2006/relationships" id="257" r:id="R492fc9a2ceac4ae6"/>
    <p:sldId xmlns:r="http://schemas.openxmlformats.org/officeDocument/2006/relationships" id="258" r:id="R8412cc91643f4214"/>
    <p:sldId xmlns:r="http://schemas.openxmlformats.org/officeDocument/2006/relationships" id="259" r:id="Rd390b2a982454145"/>
    <p:sldId xmlns:r="http://schemas.openxmlformats.org/officeDocument/2006/relationships" id="260" r:id="R493549d893f7404b"/>
    <p:sldId xmlns:r="http://schemas.openxmlformats.org/officeDocument/2006/relationships" id="261" r:id="R3e47f108e43d436c"/>
    <p:sldId xmlns:r="http://schemas.openxmlformats.org/officeDocument/2006/relationships" id="262" r:id="R9dc3a8953d8541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1198e3cca4a80" /><Relationship Type="http://schemas.openxmlformats.org/officeDocument/2006/relationships/slide" Target="/ppt/slides/slide1.xml" Id="R21a0b3835a2f427d" /><Relationship Type="http://schemas.openxmlformats.org/officeDocument/2006/relationships/slide" Target="/ppt/slides/slide2.xml" Id="R492fc9a2ceac4ae6" /><Relationship Type="http://schemas.openxmlformats.org/officeDocument/2006/relationships/slide" Target="/ppt/slides/slide3.xml" Id="R8412cc91643f4214" /><Relationship Type="http://schemas.openxmlformats.org/officeDocument/2006/relationships/slide" Target="/ppt/slides/slide4.xml" Id="Rd390b2a982454145" /><Relationship Type="http://schemas.openxmlformats.org/officeDocument/2006/relationships/slide" Target="/ppt/slides/slide5.xml" Id="R493549d893f7404b" /><Relationship Type="http://schemas.openxmlformats.org/officeDocument/2006/relationships/slide" Target="/ppt/slides/slide6.xml" Id="R3e47f108e43d436c" /><Relationship Type="http://schemas.openxmlformats.org/officeDocument/2006/relationships/slide" Target="/ppt/slides/slide7.xml" Id="R9dc3a8953d8541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4c7c427eb14d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71363bdf74a75" /><Relationship Type="http://schemas.openxmlformats.org/officeDocument/2006/relationships/theme" Target="/ppt/slideMasters/theme/theme1.xml" Id="R2855fd7d703e49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571363bdf74a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07df4cab44f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c4fc876864e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645be179d45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98b36a4ce46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32cc651fd4a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4fbd5b9c644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5d4a2232e47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MYRAN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449 077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295 658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2 866 470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3 899 468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LINDLAND EIENDOM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TELA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VERKET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Terje Rom, Kirkeveien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987 616 997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MYRAN AS</a:t>
            </a:r>
          </a:p>
        </p:txBody>
      </p:sp>
    </p:spTree>
  </p:cSld>
  <p:clrMapOvr>
    <a:masterClrMapping xmlns:a="http://schemas.openxmlformats.org/drawingml/2006/main"/>
  </p:clrMapOvr>
</p:sld>
</file>