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9770d75a9a41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1373f146f545b4"/>
  </p:sldMasterIdLst>
  <p:sldIdLst>
    <p:sldId xmlns:r="http://schemas.openxmlformats.org/officeDocument/2006/relationships" id="256" r:id="Rcf0e78854a9b4de1"/>
    <p:sldId xmlns:r="http://schemas.openxmlformats.org/officeDocument/2006/relationships" id="257" r:id="R1340f6a1795e47bf"/>
    <p:sldId xmlns:r="http://schemas.openxmlformats.org/officeDocument/2006/relationships" id="258" r:id="Red5f8dbbf3534a3a"/>
    <p:sldId xmlns:r="http://schemas.openxmlformats.org/officeDocument/2006/relationships" id="259" r:id="Rf787ef3efeba4bf2"/>
    <p:sldId xmlns:r="http://schemas.openxmlformats.org/officeDocument/2006/relationships" id="260" r:id="R27bdc82aacf047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1373f146f545b4" /><Relationship Type="http://schemas.openxmlformats.org/officeDocument/2006/relationships/slide" Target="/ppt/slides/slide1.xml" Id="Rcf0e78854a9b4de1" /><Relationship Type="http://schemas.openxmlformats.org/officeDocument/2006/relationships/slide" Target="/ppt/slides/slide2.xml" Id="R1340f6a1795e47bf" /><Relationship Type="http://schemas.openxmlformats.org/officeDocument/2006/relationships/slide" Target="/ppt/slides/slide3.xml" Id="Red5f8dbbf3534a3a" /><Relationship Type="http://schemas.openxmlformats.org/officeDocument/2006/relationships/slide" Target="/ppt/slides/slide4.xml" Id="Rf787ef3efeba4bf2" /><Relationship Type="http://schemas.openxmlformats.org/officeDocument/2006/relationships/slide" Target="/ppt/slides/slide5.xml" Id="R27bdc82aacf047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59bf582def43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0d2db98fb43b5" /><Relationship Type="http://schemas.openxmlformats.org/officeDocument/2006/relationships/theme" Target="/ppt/slideMasters/theme/theme1.xml" Id="Rd3a44ec239734c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20d2db98fb43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711f5af8745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feeed23ed4a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3ba1d47bb44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69568e19549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82c7a843840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SKUDE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SKUDE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SKUDE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SKUDE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SKUDE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SKUDE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987 615 729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SKUDE BYGG AS</a:t>
            </a:r>
          </a:p>
        </p:txBody>
      </p:sp>
    </p:spTree>
  </p:cSld>
  <p:clrMapOvr>
    <a:masterClrMapping xmlns:a="http://schemas.openxmlformats.org/drawingml/2006/main"/>
  </p:clrMapOvr>
</p:sld>
</file>