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2ac61d7a17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669b4683f4141"/>
  </p:sldMasterIdLst>
  <p:sldIdLst>
    <p:sldId xmlns:r="http://schemas.openxmlformats.org/officeDocument/2006/relationships" id="256" r:id="R4bd8c6af647f42ed"/>
    <p:sldId xmlns:r="http://schemas.openxmlformats.org/officeDocument/2006/relationships" id="257" r:id="Rfaad10a2ed8f48b2"/>
    <p:sldId xmlns:r="http://schemas.openxmlformats.org/officeDocument/2006/relationships" id="258" r:id="Rc061e03bb53f4117"/>
    <p:sldId xmlns:r="http://schemas.openxmlformats.org/officeDocument/2006/relationships" id="259" r:id="R40310f14d3a0459f"/>
    <p:sldId xmlns:r="http://schemas.openxmlformats.org/officeDocument/2006/relationships" id="260" r:id="R41cdc36d94e245e4"/>
    <p:sldId xmlns:r="http://schemas.openxmlformats.org/officeDocument/2006/relationships" id="261" r:id="R5ca7bee29c284548"/>
    <p:sldId xmlns:r="http://schemas.openxmlformats.org/officeDocument/2006/relationships" id="262" r:id="R15e9b481124f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669b4683f4141" /><Relationship Type="http://schemas.openxmlformats.org/officeDocument/2006/relationships/slide" Target="/ppt/slides/slide1.xml" Id="R4bd8c6af647f42ed" /><Relationship Type="http://schemas.openxmlformats.org/officeDocument/2006/relationships/slide" Target="/ppt/slides/slide2.xml" Id="Rfaad10a2ed8f48b2" /><Relationship Type="http://schemas.openxmlformats.org/officeDocument/2006/relationships/slide" Target="/ppt/slides/slide3.xml" Id="Rc061e03bb53f4117" /><Relationship Type="http://schemas.openxmlformats.org/officeDocument/2006/relationships/slide" Target="/ppt/slides/slide4.xml" Id="R40310f14d3a0459f" /><Relationship Type="http://schemas.openxmlformats.org/officeDocument/2006/relationships/slide" Target="/ppt/slides/slide5.xml" Id="R41cdc36d94e245e4" /><Relationship Type="http://schemas.openxmlformats.org/officeDocument/2006/relationships/slide" Target="/ppt/slides/slide6.xml" Id="R5ca7bee29c284548" /><Relationship Type="http://schemas.openxmlformats.org/officeDocument/2006/relationships/slide" Target="/ppt/slides/slide7.xml" Id="R15e9b481124f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d720fdfe3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6e5339a794546" /><Relationship Type="http://schemas.openxmlformats.org/officeDocument/2006/relationships/theme" Target="/ppt/slideMasters/theme/theme1.xml" Id="R2fb0d65545cb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6e5339a7945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cde3a97904e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a13dc6020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52001add74f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3548fe49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4a351d12044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9b568fa8043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45090d7f344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