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4419f994bc4c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ceb0e546804c98"/>
  </p:sldMasterIdLst>
  <p:sldIdLst>
    <p:sldId xmlns:r="http://schemas.openxmlformats.org/officeDocument/2006/relationships" id="256" r:id="R09b64e31603a4a35"/>
    <p:sldId xmlns:r="http://schemas.openxmlformats.org/officeDocument/2006/relationships" id="257" r:id="Rfc36cc8f19fd404e"/>
    <p:sldId xmlns:r="http://schemas.openxmlformats.org/officeDocument/2006/relationships" id="258" r:id="Ra20ffa4e248d47f9"/>
    <p:sldId xmlns:r="http://schemas.openxmlformats.org/officeDocument/2006/relationships" id="259" r:id="R5c2728f129a74397"/>
    <p:sldId xmlns:r="http://schemas.openxmlformats.org/officeDocument/2006/relationships" id="260" r:id="Rac01654221684b86"/>
    <p:sldId xmlns:r="http://schemas.openxmlformats.org/officeDocument/2006/relationships" id="261" r:id="Rc1c58a10109e4ac3"/>
    <p:sldId xmlns:r="http://schemas.openxmlformats.org/officeDocument/2006/relationships" id="262" r:id="R728d1fbe381549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ceb0e546804c98" /><Relationship Type="http://schemas.openxmlformats.org/officeDocument/2006/relationships/slide" Target="/ppt/slides/slide1.xml" Id="R09b64e31603a4a35" /><Relationship Type="http://schemas.openxmlformats.org/officeDocument/2006/relationships/slide" Target="/ppt/slides/slide2.xml" Id="Rfc36cc8f19fd404e" /><Relationship Type="http://schemas.openxmlformats.org/officeDocument/2006/relationships/slide" Target="/ppt/slides/slide3.xml" Id="Ra20ffa4e248d47f9" /><Relationship Type="http://schemas.openxmlformats.org/officeDocument/2006/relationships/slide" Target="/ppt/slides/slide4.xml" Id="R5c2728f129a74397" /><Relationship Type="http://schemas.openxmlformats.org/officeDocument/2006/relationships/slide" Target="/ppt/slides/slide5.xml" Id="Rac01654221684b86" /><Relationship Type="http://schemas.openxmlformats.org/officeDocument/2006/relationships/slide" Target="/ppt/slides/slide6.xml" Id="Rc1c58a10109e4ac3" /><Relationship Type="http://schemas.openxmlformats.org/officeDocument/2006/relationships/slide" Target="/ppt/slides/slide7.xml" Id="R728d1fbe381549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69672dc4e643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9de0d4900e41f0" /><Relationship Type="http://schemas.openxmlformats.org/officeDocument/2006/relationships/theme" Target="/ppt/slideMasters/theme/theme1.xml" Id="Ra2c2c67539904b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9de0d4900e41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f4129f2ee40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1e26f6fa2e48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d3c7bc5e143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2dea6b62244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e03774427f46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f0fd0024d4d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9f0ac5a8d4e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EGIL JENSEN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EGIL JENSEN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EGIL JENSEN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EGIL JENSEN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EGIL JENSEN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EGIL JENSEN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440 527 117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10 654 601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7 547 933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31 010 579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63 627 900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EGIL JENSEN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YILDIRIM BÜLENT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JAHANGIR AFTAB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NAZIR SAJID  –  16,6 %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EGIL JENSEN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Ulvenveien 102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21 37 93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egil.jensen@gmail.com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987 615 192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EGIL JENSEN AS</a:t>
            </a:r>
          </a:p>
        </p:txBody>
      </p:sp>
    </p:spTree>
  </p:cSld>
  <p:clrMapOvr>
    <a:masterClrMapping xmlns:a="http://schemas.openxmlformats.org/drawingml/2006/main"/>
  </p:clrMapOvr>
</p:sld>
</file>