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981a55c93a49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b4b8eadccb46bd"/>
  </p:sldMasterIdLst>
  <p:sldIdLst>
    <p:sldId xmlns:r="http://schemas.openxmlformats.org/officeDocument/2006/relationships" id="256" r:id="Rb5404c705daa49f7"/>
    <p:sldId xmlns:r="http://schemas.openxmlformats.org/officeDocument/2006/relationships" id="257" r:id="Ra9030f8480cc41d7"/>
    <p:sldId xmlns:r="http://schemas.openxmlformats.org/officeDocument/2006/relationships" id="258" r:id="R87fa4eb8d402414c"/>
    <p:sldId xmlns:r="http://schemas.openxmlformats.org/officeDocument/2006/relationships" id="259" r:id="R849a69f7a0334a91"/>
    <p:sldId xmlns:r="http://schemas.openxmlformats.org/officeDocument/2006/relationships" id="260" r:id="Rfe910acf882c45e4"/>
    <p:sldId xmlns:r="http://schemas.openxmlformats.org/officeDocument/2006/relationships" id="261" r:id="Rb7f1d3d0066e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b4b8eadccb46bd" /><Relationship Type="http://schemas.openxmlformats.org/officeDocument/2006/relationships/slide" Target="/ppt/slides/slide1.xml" Id="Rb5404c705daa49f7" /><Relationship Type="http://schemas.openxmlformats.org/officeDocument/2006/relationships/slide" Target="/ppt/slides/slide2.xml" Id="Ra9030f8480cc41d7" /><Relationship Type="http://schemas.openxmlformats.org/officeDocument/2006/relationships/slide" Target="/ppt/slides/slide3.xml" Id="R87fa4eb8d402414c" /><Relationship Type="http://schemas.openxmlformats.org/officeDocument/2006/relationships/slide" Target="/ppt/slides/slide4.xml" Id="R849a69f7a0334a91" /><Relationship Type="http://schemas.openxmlformats.org/officeDocument/2006/relationships/slide" Target="/ppt/slides/slide5.xml" Id="Rfe910acf882c45e4" /><Relationship Type="http://schemas.openxmlformats.org/officeDocument/2006/relationships/slide" Target="/ppt/slides/slide6.xml" Id="Rb7f1d3d0066e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cb9ea2d26847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d40d1611443e6" /><Relationship Type="http://schemas.openxmlformats.org/officeDocument/2006/relationships/theme" Target="/ppt/slideMasters/theme/theme1.xml" Id="R2b9bce6b637940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2d40d1611443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184b2a79f46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6e20d478845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b0bf284e2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29e27f99a4d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1218cc6a145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3e6864912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MABO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MABO INVEST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DAGFINN BERGE  –  44,5 %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BERGE  –  44,5 %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GUNNAR BERGE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Dagfinn Berge, Bjoavegen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76 89 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987 615 176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MABO INVEST AS</a:t>
            </a:r>
          </a:p>
        </p:txBody>
      </p:sp>
    </p:spTree>
  </p:cSld>
  <p:clrMapOvr>
    <a:masterClrMapping xmlns:a="http://schemas.openxmlformats.org/drawingml/2006/main"/>
  </p:clrMapOvr>
</p:sld>
</file>