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6d43f45e96f427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878fcd656a8444e"/>
  </p:sldMasterIdLst>
  <p:sldIdLst>
    <p:sldId xmlns:r="http://schemas.openxmlformats.org/officeDocument/2006/relationships" id="256" r:id="Ra953ec1b38e9426a"/>
    <p:sldId xmlns:r="http://schemas.openxmlformats.org/officeDocument/2006/relationships" id="257" r:id="Rc45f83d119314ce7"/>
    <p:sldId xmlns:r="http://schemas.openxmlformats.org/officeDocument/2006/relationships" id="258" r:id="R741f80a3dfd549d1"/>
    <p:sldId xmlns:r="http://schemas.openxmlformats.org/officeDocument/2006/relationships" id="259" r:id="R382d5ff42e4845fe"/>
    <p:sldId xmlns:r="http://schemas.openxmlformats.org/officeDocument/2006/relationships" id="260" r:id="R48064ba58ac44060"/>
    <p:sldId xmlns:r="http://schemas.openxmlformats.org/officeDocument/2006/relationships" id="261" r:id="Re0daec98e15347b4"/>
    <p:sldId xmlns:r="http://schemas.openxmlformats.org/officeDocument/2006/relationships" id="262" r:id="R9c2178512d9c404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878fcd656a8444e" /><Relationship Type="http://schemas.openxmlformats.org/officeDocument/2006/relationships/slide" Target="/ppt/slides/slide1.xml" Id="Ra953ec1b38e9426a" /><Relationship Type="http://schemas.openxmlformats.org/officeDocument/2006/relationships/slide" Target="/ppt/slides/slide2.xml" Id="Rc45f83d119314ce7" /><Relationship Type="http://schemas.openxmlformats.org/officeDocument/2006/relationships/slide" Target="/ppt/slides/slide3.xml" Id="R741f80a3dfd549d1" /><Relationship Type="http://schemas.openxmlformats.org/officeDocument/2006/relationships/slide" Target="/ppt/slides/slide4.xml" Id="R382d5ff42e4845fe" /><Relationship Type="http://schemas.openxmlformats.org/officeDocument/2006/relationships/slide" Target="/ppt/slides/slide5.xml" Id="R48064ba58ac44060" /><Relationship Type="http://schemas.openxmlformats.org/officeDocument/2006/relationships/slide" Target="/ppt/slides/slide6.xml" Id="Re0daec98e15347b4" /><Relationship Type="http://schemas.openxmlformats.org/officeDocument/2006/relationships/slide" Target="/ppt/slides/slide7.xml" Id="R9c2178512d9c404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e8e5f67a03b461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1594ecb8a944c9" /><Relationship Type="http://schemas.openxmlformats.org/officeDocument/2006/relationships/theme" Target="/ppt/slideMasters/theme/theme1.xml" Id="R4c6634e7a1a04ae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01594ecb8a944c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c654ef1010449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ab8ea384224a6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571b4f98bb478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47b17025f742f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d625fc2ff2437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a3141d0226476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b845f7ce76437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HABRA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HABRA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HABRA INVEST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HABRA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HABRA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HABRA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2 648 512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2 616 047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2 696 531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40 818 046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40 818 046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HABRA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BOASSON HARALD BRAGE  –  99,0 %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BOASSON HARALD BRAGE  –  1,0 %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HABRA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Fridtjof Nansens plass 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0160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987 606 134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HABRA INVEST AS</a:t>
            </a:r>
          </a:p>
        </p:txBody>
      </p:sp>
    </p:spTree>
  </p:cSld>
  <p:clrMapOvr>
    <a:masterClrMapping xmlns:a="http://schemas.openxmlformats.org/drawingml/2006/main"/>
  </p:clrMapOvr>
</p:sld>
</file>