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8aa250727348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00e8378995433a"/>
  </p:sldMasterIdLst>
  <p:sldIdLst>
    <p:sldId xmlns:r="http://schemas.openxmlformats.org/officeDocument/2006/relationships" id="256" r:id="Rce1b4ebe84a14264"/>
    <p:sldId xmlns:r="http://schemas.openxmlformats.org/officeDocument/2006/relationships" id="257" r:id="R060da9467ebd4e42"/>
    <p:sldId xmlns:r="http://schemas.openxmlformats.org/officeDocument/2006/relationships" id="258" r:id="R28fcf44b5fb146e3"/>
    <p:sldId xmlns:r="http://schemas.openxmlformats.org/officeDocument/2006/relationships" id="259" r:id="R0244855fe70a4cdc"/>
    <p:sldId xmlns:r="http://schemas.openxmlformats.org/officeDocument/2006/relationships" id="260" r:id="R0d0b28d761284792"/>
    <p:sldId xmlns:r="http://schemas.openxmlformats.org/officeDocument/2006/relationships" id="261" r:id="R67acdc14056448d7"/>
    <p:sldId xmlns:r="http://schemas.openxmlformats.org/officeDocument/2006/relationships" id="262" r:id="Rbbba1284539e48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0e8378995433a" /><Relationship Type="http://schemas.openxmlformats.org/officeDocument/2006/relationships/slide" Target="/ppt/slides/slide1.xml" Id="Rce1b4ebe84a14264" /><Relationship Type="http://schemas.openxmlformats.org/officeDocument/2006/relationships/slide" Target="/ppt/slides/slide2.xml" Id="R060da9467ebd4e42" /><Relationship Type="http://schemas.openxmlformats.org/officeDocument/2006/relationships/slide" Target="/ppt/slides/slide3.xml" Id="R28fcf44b5fb146e3" /><Relationship Type="http://schemas.openxmlformats.org/officeDocument/2006/relationships/slide" Target="/ppt/slides/slide4.xml" Id="R0244855fe70a4cdc" /><Relationship Type="http://schemas.openxmlformats.org/officeDocument/2006/relationships/slide" Target="/ppt/slides/slide5.xml" Id="R0d0b28d761284792" /><Relationship Type="http://schemas.openxmlformats.org/officeDocument/2006/relationships/slide" Target="/ppt/slides/slide6.xml" Id="R67acdc14056448d7" /><Relationship Type="http://schemas.openxmlformats.org/officeDocument/2006/relationships/slide" Target="/ppt/slides/slide7.xml" Id="Rbbba1284539e48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153cb333a41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c0201bc754d40" /><Relationship Type="http://schemas.openxmlformats.org/officeDocument/2006/relationships/theme" Target="/ppt/slideMasters/theme/theme1.xml" Id="Ra14d5dacd4234a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1c0201bc754d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ecdc4a84648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62f6a9ed845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3deaa93d54c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fa1cc2a5942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849db20564b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58ef50f0f4e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331b15f7c42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AUSTEVOLL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AUSTEVOLL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AUSTEVOLL BYGG AS ble etablert [år] og holder til i Storebø.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AUSTEVOLL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AUSTEVOLL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AUSTEVOLL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15 652 642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−99 809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2 795 904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5 463 339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AUSTEVOLL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EIVIND BJÅNESØY  –  23,7 %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MARTIN HERNES  –  20,7 %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ANDERSEN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KOLBEINSHAVN  –  14,8 %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AUSTEVOLL BYGG EIENDOM AS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ANDRE SOLBAKKEN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AUSTEVOLL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Indreholmen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5392 Storebø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03 97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987 606 002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AUSTEVOLL BYGG AS</a:t>
            </a:r>
          </a:p>
        </p:txBody>
      </p:sp>
    </p:spTree>
  </p:cSld>
  <p:clrMapOvr>
    <a:masterClrMapping xmlns:a="http://schemas.openxmlformats.org/drawingml/2006/main"/>
  </p:clrMapOvr>
</p:sld>
</file>