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3c2309cbf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a673e20994326"/>
  </p:sldMasterIdLst>
  <p:sldIdLst>
    <p:sldId xmlns:r="http://schemas.openxmlformats.org/officeDocument/2006/relationships" id="256" r:id="Rf48b6e7dad734579"/>
    <p:sldId xmlns:r="http://schemas.openxmlformats.org/officeDocument/2006/relationships" id="257" r:id="R7a0edee598f8452f"/>
    <p:sldId xmlns:r="http://schemas.openxmlformats.org/officeDocument/2006/relationships" id="258" r:id="Rfdfc681376414186"/>
    <p:sldId xmlns:r="http://schemas.openxmlformats.org/officeDocument/2006/relationships" id="259" r:id="R928918cfa0404040"/>
    <p:sldId xmlns:r="http://schemas.openxmlformats.org/officeDocument/2006/relationships" id="260" r:id="Rf676f57b32014e63"/>
    <p:sldId xmlns:r="http://schemas.openxmlformats.org/officeDocument/2006/relationships" id="261" r:id="R8fd3b00291034088"/>
    <p:sldId xmlns:r="http://schemas.openxmlformats.org/officeDocument/2006/relationships" id="262" r:id="Rf0c6424432ca4f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a673e20994326" /><Relationship Type="http://schemas.openxmlformats.org/officeDocument/2006/relationships/slide" Target="/ppt/slides/slide1.xml" Id="Rf48b6e7dad734579" /><Relationship Type="http://schemas.openxmlformats.org/officeDocument/2006/relationships/slide" Target="/ppt/slides/slide2.xml" Id="R7a0edee598f8452f" /><Relationship Type="http://schemas.openxmlformats.org/officeDocument/2006/relationships/slide" Target="/ppt/slides/slide3.xml" Id="Rfdfc681376414186" /><Relationship Type="http://schemas.openxmlformats.org/officeDocument/2006/relationships/slide" Target="/ppt/slides/slide4.xml" Id="R928918cfa0404040" /><Relationship Type="http://schemas.openxmlformats.org/officeDocument/2006/relationships/slide" Target="/ppt/slides/slide5.xml" Id="Rf676f57b32014e63" /><Relationship Type="http://schemas.openxmlformats.org/officeDocument/2006/relationships/slide" Target="/ppt/slides/slide6.xml" Id="R8fd3b00291034088" /><Relationship Type="http://schemas.openxmlformats.org/officeDocument/2006/relationships/slide" Target="/ppt/slides/slide7.xml" Id="Rf0c6424432ca4f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b410c247848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367dfe5e443ba" /><Relationship Type="http://schemas.openxmlformats.org/officeDocument/2006/relationships/theme" Target="/ppt/slideMasters/theme/theme1.xml" Id="Re1f23be23794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a367dfe5e443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d328f7fe846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f6158f57c4e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6d0e27112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726d40644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14cb7c9c46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857713d4c4f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e5f2646a649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IDEKAPITAL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−2 234 508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82 441 880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82 769 007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BRANDT ANDERS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BRANDT MARIA WANG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BRANDT MATILDE WANG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Brandt, Solveien 97A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987 604 697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IDEKAPITAL AS</a:t>
            </a:r>
          </a:p>
        </p:txBody>
      </p:sp>
    </p:spTree>
  </p:cSld>
  <p:clrMapOvr>
    <a:masterClrMapping xmlns:a="http://schemas.openxmlformats.org/drawingml/2006/main"/>
  </p:clrMapOvr>
</p:sld>
</file>