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a939d19675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5bbeab21144524"/>
  </p:sldMasterIdLst>
  <p:sldIdLst>
    <p:sldId xmlns:r="http://schemas.openxmlformats.org/officeDocument/2006/relationships" id="256" r:id="R4f0b8315e78746a4"/>
    <p:sldId xmlns:r="http://schemas.openxmlformats.org/officeDocument/2006/relationships" id="257" r:id="R212fd2fdb4ec4ead"/>
    <p:sldId xmlns:r="http://schemas.openxmlformats.org/officeDocument/2006/relationships" id="258" r:id="R331a460360994185"/>
    <p:sldId xmlns:r="http://schemas.openxmlformats.org/officeDocument/2006/relationships" id="259" r:id="R92a5fbdcbe464edf"/>
    <p:sldId xmlns:r="http://schemas.openxmlformats.org/officeDocument/2006/relationships" id="260" r:id="Rc2a5d436fd68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5bbeab21144524" /><Relationship Type="http://schemas.openxmlformats.org/officeDocument/2006/relationships/slide" Target="/ppt/slides/slide1.xml" Id="R4f0b8315e78746a4" /><Relationship Type="http://schemas.openxmlformats.org/officeDocument/2006/relationships/slide" Target="/ppt/slides/slide2.xml" Id="R212fd2fdb4ec4ead" /><Relationship Type="http://schemas.openxmlformats.org/officeDocument/2006/relationships/slide" Target="/ppt/slides/slide3.xml" Id="R331a460360994185" /><Relationship Type="http://schemas.openxmlformats.org/officeDocument/2006/relationships/slide" Target="/ppt/slides/slide4.xml" Id="R92a5fbdcbe464edf" /><Relationship Type="http://schemas.openxmlformats.org/officeDocument/2006/relationships/slide" Target="/ppt/slides/slide5.xml" Id="Rc2a5d436fd68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331bd35df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66ed43d1f4937" /><Relationship Type="http://schemas.openxmlformats.org/officeDocument/2006/relationships/theme" Target="/ppt/slideMasters/theme/theme1.xml" Id="R0ad2f3c0b8bb43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966ed43d1f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0434fe43b46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d81f141144c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7ecfc74b046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dfec418ba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7704d5948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LEGENDIN.NO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LEGENDIN.NO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LEGENDIN.NO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LEGENDIN.NO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LEGENDIN.NO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LEGENDIN.NO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987 603 089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LEGENDIN.NO AS</a:t>
            </a:r>
          </a:p>
        </p:txBody>
      </p:sp>
    </p:spTree>
  </p:cSld>
  <p:clrMapOvr>
    <a:masterClrMapping xmlns:a="http://schemas.openxmlformats.org/drawingml/2006/main"/>
  </p:clrMapOvr>
</p:sld>
</file>