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feec4fc8a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291fbc038c4b69"/>
  </p:sldMasterIdLst>
  <p:sldIdLst>
    <p:sldId xmlns:r="http://schemas.openxmlformats.org/officeDocument/2006/relationships" id="256" r:id="R224855ae9e574aa2"/>
    <p:sldId xmlns:r="http://schemas.openxmlformats.org/officeDocument/2006/relationships" id="257" r:id="R7c4cc8f916914f32"/>
    <p:sldId xmlns:r="http://schemas.openxmlformats.org/officeDocument/2006/relationships" id="258" r:id="R3a1b504837714ea3"/>
    <p:sldId xmlns:r="http://schemas.openxmlformats.org/officeDocument/2006/relationships" id="259" r:id="R01944b51a37943af"/>
    <p:sldId xmlns:r="http://schemas.openxmlformats.org/officeDocument/2006/relationships" id="260" r:id="R2399ea3213d1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91fbc038c4b69" /><Relationship Type="http://schemas.openxmlformats.org/officeDocument/2006/relationships/slide" Target="/ppt/slides/slide1.xml" Id="R224855ae9e574aa2" /><Relationship Type="http://schemas.openxmlformats.org/officeDocument/2006/relationships/slide" Target="/ppt/slides/slide2.xml" Id="R7c4cc8f916914f32" /><Relationship Type="http://schemas.openxmlformats.org/officeDocument/2006/relationships/slide" Target="/ppt/slides/slide3.xml" Id="R3a1b504837714ea3" /><Relationship Type="http://schemas.openxmlformats.org/officeDocument/2006/relationships/slide" Target="/ppt/slides/slide4.xml" Id="R01944b51a37943af" /><Relationship Type="http://schemas.openxmlformats.org/officeDocument/2006/relationships/slide" Target="/ppt/slides/slide5.xml" Id="R2399ea3213d1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f0d128dcb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85fdc5c364a5c" /><Relationship Type="http://schemas.openxmlformats.org/officeDocument/2006/relationships/theme" Target="/ppt/slideMasters/theme/theme1.xml" Id="R26934608b58a4d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85fdc5c36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6dff271f6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fc0bc8dbf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d7fcff129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2b9906b8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1c511a5b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NRV 154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NRV 154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