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a82160be3c45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9498f4c7964d73"/>
  </p:sldMasterIdLst>
  <p:sldIdLst>
    <p:sldId xmlns:r="http://schemas.openxmlformats.org/officeDocument/2006/relationships" id="256" r:id="R41f81b726c8a420a"/>
    <p:sldId xmlns:r="http://schemas.openxmlformats.org/officeDocument/2006/relationships" id="257" r:id="Rb403092e2c164b26"/>
    <p:sldId xmlns:r="http://schemas.openxmlformats.org/officeDocument/2006/relationships" id="258" r:id="Rb1547fce3c3748c1"/>
    <p:sldId xmlns:r="http://schemas.openxmlformats.org/officeDocument/2006/relationships" id="259" r:id="R09acc731bd2a4e21"/>
    <p:sldId xmlns:r="http://schemas.openxmlformats.org/officeDocument/2006/relationships" id="260" r:id="R88c7800b0fe041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9498f4c7964d73" /><Relationship Type="http://schemas.openxmlformats.org/officeDocument/2006/relationships/slide" Target="/ppt/slides/slide1.xml" Id="R41f81b726c8a420a" /><Relationship Type="http://schemas.openxmlformats.org/officeDocument/2006/relationships/slide" Target="/ppt/slides/slide2.xml" Id="Rb403092e2c164b26" /><Relationship Type="http://schemas.openxmlformats.org/officeDocument/2006/relationships/slide" Target="/ppt/slides/slide3.xml" Id="Rb1547fce3c3748c1" /><Relationship Type="http://schemas.openxmlformats.org/officeDocument/2006/relationships/slide" Target="/ppt/slides/slide4.xml" Id="R09acc731bd2a4e21" /><Relationship Type="http://schemas.openxmlformats.org/officeDocument/2006/relationships/slide" Target="/ppt/slides/slide5.xml" Id="R88c7800b0fe041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a4609248e849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b1017f14d41e8" /><Relationship Type="http://schemas.openxmlformats.org/officeDocument/2006/relationships/theme" Target="/ppt/slideMasters/theme/theme1.xml" Id="R3c70321d472648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3b1017f14d41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9da2efb2044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b2f15fd9b4e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3d5c08ba744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ca98c04244a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046ca787946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SURNA TREVARE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SURNA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SURNA TREVARE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SURNA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SURNA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SURNA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987 597 941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SURNA TREVARE AS</a:t>
            </a:r>
          </a:p>
        </p:txBody>
      </p:sp>
    </p:spTree>
  </p:cSld>
  <p:clrMapOvr>
    <a:masterClrMapping xmlns:a="http://schemas.openxmlformats.org/drawingml/2006/main"/>
  </p:clrMapOvr>
</p:sld>
</file>