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b9c9a42d0a034d2e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3136bda84d49424d"/>
  </p:sldMasterIdLst>
  <p:sldIdLst>
    <p:sldId xmlns:r="http://schemas.openxmlformats.org/officeDocument/2006/relationships" id="256" r:id="Rac1c407a474b43ff"/>
    <p:sldId xmlns:r="http://schemas.openxmlformats.org/officeDocument/2006/relationships" id="257" r:id="R83df3ee933804e0d"/>
    <p:sldId xmlns:r="http://schemas.openxmlformats.org/officeDocument/2006/relationships" id="258" r:id="Rdc1d1d64aeca4d02"/>
    <p:sldId xmlns:r="http://schemas.openxmlformats.org/officeDocument/2006/relationships" id="259" r:id="Rb1d892e1908c4362"/>
    <p:sldId xmlns:r="http://schemas.openxmlformats.org/officeDocument/2006/relationships" id="260" r:id="R2418481995874377"/>
    <p:sldId xmlns:r="http://schemas.openxmlformats.org/officeDocument/2006/relationships" id="261" r:id="R4b98cf6309914e2b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3136bda84d49424d" /><Relationship Type="http://schemas.openxmlformats.org/officeDocument/2006/relationships/slide" Target="/ppt/slides/slide1.xml" Id="Rac1c407a474b43ff" /><Relationship Type="http://schemas.openxmlformats.org/officeDocument/2006/relationships/slide" Target="/ppt/slides/slide2.xml" Id="R83df3ee933804e0d" /><Relationship Type="http://schemas.openxmlformats.org/officeDocument/2006/relationships/slide" Target="/ppt/slides/slide3.xml" Id="Rdc1d1d64aeca4d02" /><Relationship Type="http://schemas.openxmlformats.org/officeDocument/2006/relationships/slide" Target="/ppt/slides/slide4.xml" Id="Rb1d892e1908c4362" /><Relationship Type="http://schemas.openxmlformats.org/officeDocument/2006/relationships/slide" Target="/ppt/slides/slide5.xml" Id="R2418481995874377" /><Relationship Type="http://schemas.openxmlformats.org/officeDocument/2006/relationships/slide" Target="/ppt/slides/slide6.xml" Id="R4b98cf6309914e2b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48d5ab6324cf4ecd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22ece93901a4ba1" /><Relationship Type="http://schemas.openxmlformats.org/officeDocument/2006/relationships/theme" Target="/ppt/slideMasters/theme/theme1.xml" Id="R6505a5da0a314395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622ece93901a4ba1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80bda479719415b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e553f1c7ce84db4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73cd49657464df9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65518add82946e3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0aa9ecfed0249d8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ad51970d6eb4cf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GUNVALD JOHANSEN BYGG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GUNVALD JOHANSEN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GUNVALD JOHANSEN BYGG AS ble etablert [år] og holder til i Bodø.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GUNVALD JOHANSEN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GUNVALD JOHANSEN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GUNVALD JOHANSEN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GUNVALD JOHANSEN HOLDING AS  –  60,0 %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BWH INVEST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JES FINANS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KIDDO AS  –  10,0 %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KJØPSTAD FINANS AS  –  5,0 %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KRISK AS  –  5,0 %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GUNVALD JOHANSEN BYGG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Olav V gate 92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8004 Bodø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987 597 887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GUNVALD JOHANSEN BYGG AS</a:t>
            </a:r>
          </a:p>
        </p:txBody>
      </p:sp>
    </p:spTree>
  </p:cSld>
  <p:clrMapOvr>
    <a:masterClrMapping xmlns:a="http://schemas.openxmlformats.org/drawingml/2006/main"/>
  </p:clrMapOvr>
</p:sld>
</file>