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0c99282f7e949c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fbdbc2a5afd4565"/>
  </p:sldMasterIdLst>
  <p:sldIdLst>
    <p:sldId xmlns:r="http://schemas.openxmlformats.org/officeDocument/2006/relationships" id="256" r:id="R62ea3f73e0a2469d"/>
    <p:sldId xmlns:r="http://schemas.openxmlformats.org/officeDocument/2006/relationships" id="257" r:id="R4a81734fd971465d"/>
    <p:sldId xmlns:r="http://schemas.openxmlformats.org/officeDocument/2006/relationships" id="258" r:id="Rbfea5b90c4994c38"/>
    <p:sldId xmlns:r="http://schemas.openxmlformats.org/officeDocument/2006/relationships" id="259" r:id="R79a73517fe8a4423"/>
    <p:sldId xmlns:r="http://schemas.openxmlformats.org/officeDocument/2006/relationships" id="260" r:id="R5308df3bb0d848a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fbdbc2a5afd4565" /><Relationship Type="http://schemas.openxmlformats.org/officeDocument/2006/relationships/slide" Target="/ppt/slides/slide1.xml" Id="R62ea3f73e0a2469d" /><Relationship Type="http://schemas.openxmlformats.org/officeDocument/2006/relationships/slide" Target="/ppt/slides/slide2.xml" Id="R4a81734fd971465d" /><Relationship Type="http://schemas.openxmlformats.org/officeDocument/2006/relationships/slide" Target="/ppt/slides/slide3.xml" Id="Rbfea5b90c4994c38" /><Relationship Type="http://schemas.openxmlformats.org/officeDocument/2006/relationships/slide" Target="/ppt/slides/slide4.xml" Id="R79a73517fe8a4423" /><Relationship Type="http://schemas.openxmlformats.org/officeDocument/2006/relationships/slide" Target="/ppt/slides/slide5.xml" Id="R5308df3bb0d848a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00788098e83447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5871099e55460a" /><Relationship Type="http://schemas.openxmlformats.org/officeDocument/2006/relationships/theme" Target="/ppt/slideMasters/theme/theme1.xml" Id="Reb3305c740ec4ca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e5871099e55460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9ba7b68f954e7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bb970c06194c6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1f32047f10464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a05a8e71d44b6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613d436bce4ca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EPN FELLES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EPN FELLES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EPN FELLES INVEST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EPN FELLES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EPN FELLES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EPN FELLES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987 596 007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EPN FELLES INVEST AS</a:t>
            </a:r>
          </a:p>
        </p:txBody>
      </p:sp>
    </p:spTree>
  </p:cSld>
  <p:clrMapOvr>
    <a:masterClrMapping xmlns:a="http://schemas.openxmlformats.org/drawingml/2006/main"/>
  </p:clrMapOvr>
</p:sld>
</file>