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9b0b6f365a4f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a990906f35493f"/>
  </p:sldMasterIdLst>
  <p:sldIdLst>
    <p:sldId xmlns:r="http://schemas.openxmlformats.org/officeDocument/2006/relationships" id="256" r:id="Rf7a176560d1843e5"/>
    <p:sldId xmlns:r="http://schemas.openxmlformats.org/officeDocument/2006/relationships" id="257" r:id="R301bf0ad380d4a82"/>
    <p:sldId xmlns:r="http://schemas.openxmlformats.org/officeDocument/2006/relationships" id="258" r:id="R990fedfc83ac4822"/>
    <p:sldId xmlns:r="http://schemas.openxmlformats.org/officeDocument/2006/relationships" id="259" r:id="R2dcb5538f4464ff9"/>
    <p:sldId xmlns:r="http://schemas.openxmlformats.org/officeDocument/2006/relationships" id="260" r:id="R5b956d373f2e4b82"/>
    <p:sldId xmlns:r="http://schemas.openxmlformats.org/officeDocument/2006/relationships" id="261" r:id="Rc4b9a889dee24975"/>
    <p:sldId xmlns:r="http://schemas.openxmlformats.org/officeDocument/2006/relationships" id="262" r:id="R309fd99472894b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990906f35493f" /><Relationship Type="http://schemas.openxmlformats.org/officeDocument/2006/relationships/slide" Target="/ppt/slides/slide1.xml" Id="Rf7a176560d1843e5" /><Relationship Type="http://schemas.openxmlformats.org/officeDocument/2006/relationships/slide" Target="/ppt/slides/slide2.xml" Id="R301bf0ad380d4a82" /><Relationship Type="http://schemas.openxmlformats.org/officeDocument/2006/relationships/slide" Target="/ppt/slides/slide3.xml" Id="R990fedfc83ac4822" /><Relationship Type="http://schemas.openxmlformats.org/officeDocument/2006/relationships/slide" Target="/ppt/slides/slide4.xml" Id="R2dcb5538f4464ff9" /><Relationship Type="http://schemas.openxmlformats.org/officeDocument/2006/relationships/slide" Target="/ppt/slides/slide5.xml" Id="R5b956d373f2e4b82" /><Relationship Type="http://schemas.openxmlformats.org/officeDocument/2006/relationships/slide" Target="/ppt/slides/slide6.xml" Id="Rc4b9a889dee24975" /><Relationship Type="http://schemas.openxmlformats.org/officeDocument/2006/relationships/slide" Target="/ppt/slides/slide7.xml" Id="R309fd99472894b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bf746fe26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2c63d7173436a" /><Relationship Type="http://schemas.openxmlformats.org/officeDocument/2006/relationships/theme" Target="/ppt/slideMasters/theme/theme1.xml" Id="Re912aec44b1e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82c63d7173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9bbcfb9484c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c41a9b5d43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98662e96640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2947ab0a24c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a5792a868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7f6700d1a47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62026ee5a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NESSESSARY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NESSESSARY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1 557 057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1 829 457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Neversvingen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3047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987 593 849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NESSESSARY AS</a:t>
            </a:r>
          </a:p>
        </p:txBody>
      </p:sp>
    </p:spTree>
  </p:cSld>
  <p:clrMapOvr>
    <a:masterClrMapping xmlns:a="http://schemas.openxmlformats.org/drawingml/2006/main"/>
  </p:clrMapOvr>
</p:sld>
</file>