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f8e4307fca44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ea70560b7c40fd"/>
  </p:sldMasterIdLst>
  <p:sldIdLst>
    <p:sldId xmlns:r="http://schemas.openxmlformats.org/officeDocument/2006/relationships" id="256" r:id="R66113591b1ad47ab"/>
    <p:sldId xmlns:r="http://schemas.openxmlformats.org/officeDocument/2006/relationships" id="257" r:id="Rab42baffcd0745fb"/>
    <p:sldId xmlns:r="http://schemas.openxmlformats.org/officeDocument/2006/relationships" id="258" r:id="Re40c467e2b4a479e"/>
    <p:sldId xmlns:r="http://schemas.openxmlformats.org/officeDocument/2006/relationships" id="259" r:id="R98f00af5a423455a"/>
    <p:sldId xmlns:r="http://schemas.openxmlformats.org/officeDocument/2006/relationships" id="260" r:id="Rd58aaa8c92ee4b52"/>
    <p:sldId xmlns:r="http://schemas.openxmlformats.org/officeDocument/2006/relationships" id="261" r:id="R0c6c59c65f704341"/>
    <p:sldId xmlns:r="http://schemas.openxmlformats.org/officeDocument/2006/relationships" id="262" r:id="R42a961038bbd44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ea70560b7c40fd" /><Relationship Type="http://schemas.openxmlformats.org/officeDocument/2006/relationships/slide" Target="/ppt/slides/slide1.xml" Id="R66113591b1ad47ab" /><Relationship Type="http://schemas.openxmlformats.org/officeDocument/2006/relationships/slide" Target="/ppt/slides/slide2.xml" Id="Rab42baffcd0745fb" /><Relationship Type="http://schemas.openxmlformats.org/officeDocument/2006/relationships/slide" Target="/ppt/slides/slide3.xml" Id="Re40c467e2b4a479e" /><Relationship Type="http://schemas.openxmlformats.org/officeDocument/2006/relationships/slide" Target="/ppt/slides/slide4.xml" Id="R98f00af5a423455a" /><Relationship Type="http://schemas.openxmlformats.org/officeDocument/2006/relationships/slide" Target="/ppt/slides/slide5.xml" Id="Rd58aaa8c92ee4b52" /><Relationship Type="http://schemas.openxmlformats.org/officeDocument/2006/relationships/slide" Target="/ppt/slides/slide6.xml" Id="R0c6c59c65f704341" /><Relationship Type="http://schemas.openxmlformats.org/officeDocument/2006/relationships/slide" Target="/ppt/slides/slide7.xml" Id="R42a961038bbd44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01be1887774a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b304508a84e9c" /><Relationship Type="http://schemas.openxmlformats.org/officeDocument/2006/relationships/theme" Target="/ppt/slideMasters/theme/theme1.xml" Id="Rc11b55537d004d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2b304508a84e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8d72de62d48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3f7fd6399f42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4f4b06dfa43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45b5fe41924a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8393007da4c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60ec23b7042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b2c3855d84a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HARTMANN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HARTMANN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HARTMANN ARKITEKTER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HARTMANN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HARTMANN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HARTMANN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4 930 097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205 504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219 206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788 711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1 767 943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HARTMANN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HARTMANN ARKITEKTER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GUNDERSEN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HARTMANN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FREDRIK FORDE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VIGGO HARTMANN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HARTMANN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Strøket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90 00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www.hartark.no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987 593 091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HARTMANN ARKITEKTER AS</a:t>
            </a:r>
          </a:p>
        </p:txBody>
      </p:sp>
    </p:spTree>
  </p:cSld>
  <p:clrMapOvr>
    <a:masterClrMapping xmlns:a="http://schemas.openxmlformats.org/drawingml/2006/main"/>
  </p:clrMapOvr>
</p:sld>
</file>