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f688a27ed6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2686db1f64010"/>
  </p:sldMasterIdLst>
  <p:sldIdLst>
    <p:sldId xmlns:r="http://schemas.openxmlformats.org/officeDocument/2006/relationships" id="256" r:id="Rb79a1ca21ce04f08"/>
    <p:sldId xmlns:r="http://schemas.openxmlformats.org/officeDocument/2006/relationships" id="257" r:id="R469a6d9f23a543a6"/>
    <p:sldId xmlns:r="http://schemas.openxmlformats.org/officeDocument/2006/relationships" id="258" r:id="R199f7419ccc44e0d"/>
    <p:sldId xmlns:r="http://schemas.openxmlformats.org/officeDocument/2006/relationships" id="259" r:id="R7c541c4182994d64"/>
    <p:sldId xmlns:r="http://schemas.openxmlformats.org/officeDocument/2006/relationships" id="260" r:id="R79bb3d585bfd4e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2686db1f64010" /><Relationship Type="http://schemas.openxmlformats.org/officeDocument/2006/relationships/slide" Target="/ppt/slides/slide1.xml" Id="Rb79a1ca21ce04f08" /><Relationship Type="http://schemas.openxmlformats.org/officeDocument/2006/relationships/slide" Target="/ppt/slides/slide2.xml" Id="R469a6d9f23a543a6" /><Relationship Type="http://schemas.openxmlformats.org/officeDocument/2006/relationships/slide" Target="/ppt/slides/slide3.xml" Id="R199f7419ccc44e0d" /><Relationship Type="http://schemas.openxmlformats.org/officeDocument/2006/relationships/slide" Target="/ppt/slides/slide4.xml" Id="R7c541c4182994d64" /><Relationship Type="http://schemas.openxmlformats.org/officeDocument/2006/relationships/slide" Target="/ppt/slides/slide5.xml" Id="R79bb3d585bfd4e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88fe5867c4d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ec1127c80440a" /><Relationship Type="http://schemas.openxmlformats.org/officeDocument/2006/relationships/theme" Target="/ppt/slideMasters/theme/theme1.xml" Id="Rcfb75023a29442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ec1127c80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7f41e27374a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1deff79a540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5b60b51884f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7e0de77f649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2d62cb08c49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PRODRILL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PRODRILL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PRODRILL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PRODRILL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PRODRILL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PRODRILL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987 591 145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PRODRILL CONSULTING AS</a:t>
            </a:r>
          </a:p>
        </p:txBody>
      </p:sp>
    </p:spTree>
  </p:cSld>
  <p:clrMapOvr>
    <a:masterClrMapping xmlns:a="http://schemas.openxmlformats.org/drawingml/2006/main"/>
  </p:clrMapOvr>
</p:sld>
</file>