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e73979bbcc47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bc885995834d9c"/>
  </p:sldMasterIdLst>
  <p:sldIdLst>
    <p:sldId xmlns:r="http://schemas.openxmlformats.org/officeDocument/2006/relationships" id="256" r:id="R6fd58a8aacdf4af8"/>
    <p:sldId xmlns:r="http://schemas.openxmlformats.org/officeDocument/2006/relationships" id="257" r:id="Rc48716fbd6304a44"/>
    <p:sldId xmlns:r="http://schemas.openxmlformats.org/officeDocument/2006/relationships" id="258" r:id="R1217d7b030ff456c"/>
    <p:sldId xmlns:r="http://schemas.openxmlformats.org/officeDocument/2006/relationships" id="259" r:id="Rde36607f044c4e1f"/>
    <p:sldId xmlns:r="http://schemas.openxmlformats.org/officeDocument/2006/relationships" id="260" r:id="R8bb4739c2ee54671"/>
    <p:sldId xmlns:r="http://schemas.openxmlformats.org/officeDocument/2006/relationships" id="261" r:id="Rb7ca391b54304ef4"/>
    <p:sldId xmlns:r="http://schemas.openxmlformats.org/officeDocument/2006/relationships" id="262" r:id="R009d6b21ef6f42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bc885995834d9c" /><Relationship Type="http://schemas.openxmlformats.org/officeDocument/2006/relationships/slide" Target="/ppt/slides/slide1.xml" Id="R6fd58a8aacdf4af8" /><Relationship Type="http://schemas.openxmlformats.org/officeDocument/2006/relationships/slide" Target="/ppt/slides/slide2.xml" Id="Rc48716fbd6304a44" /><Relationship Type="http://schemas.openxmlformats.org/officeDocument/2006/relationships/slide" Target="/ppt/slides/slide3.xml" Id="R1217d7b030ff456c" /><Relationship Type="http://schemas.openxmlformats.org/officeDocument/2006/relationships/slide" Target="/ppt/slides/slide4.xml" Id="Rde36607f044c4e1f" /><Relationship Type="http://schemas.openxmlformats.org/officeDocument/2006/relationships/slide" Target="/ppt/slides/slide5.xml" Id="R8bb4739c2ee54671" /><Relationship Type="http://schemas.openxmlformats.org/officeDocument/2006/relationships/slide" Target="/ppt/slides/slide6.xml" Id="Rb7ca391b54304ef4" /><Relationship Type="http://schemas.openxmlformats.org/officeDocument/2006/relationships/slide" Target="/ppt/slides/slide7.xml" Id="R009d6b21ef6f42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2d038e667c4c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c57eadae1f4211" /><Relationship Type="http://schemas.openxmlformats.org/officeDocument/2006/relationships/theme" Target="/ppt/slideMasters/theme/theme1.xml" Id="Ra27b900db7ec4d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c57eadae1f42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9b2b5876db47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271cf9c48349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640ed00c4443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b9a4693fb440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be10cc121b4a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076204ff694f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06950662d54a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MTG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MTG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−167 652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17 627 714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329 045 517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336 916 449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MANGSCHOU RIEBER  –  77,8 %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MANGSCHOU RIEBER  –  22,2 %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Kalfarveien 57A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5022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55 91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987 588 071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MTG HOLDING AS</a:t>
            </a:r>
          </a:p>
        </p:txBody>
      </p:sp>
    </p:spTree>
  </p:cSld>
  <p:clrMapOvr>
    <a:masterClrMapping xmlns:a="http://schemas.openxmlformats.org/drawingml/2006/main"/>
  </p:clrMapOvr>
</p:sld>
</file>