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62efa9db5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60238b4354684"/>
  </p:sldMasterIdLst>
  <p:sldIdLst>
    <p:sldId xmlns:r="http://schemas.openxmlformats.org/officeDocument/2006/relationships" id="256" r:id="R78d92ec6dd2d4476"/>
    <p:sldId xmlns:r="http://schemas.openxmlformats.org/officeDocument/2006/relationships" id="257" r:id="R19c9ec33d6024c50"/>
    <p:sldId xmlns:r="http://schemas.openxmlformats.org/officeDocument/2006/relationships" id="258" r:id="R58bd7cbee7074002"/>
    <p:sldId xmlns:r="http://schemas.openxmlformats.org/officeDocument/2006/relationships" id="259" r:id="Rca357c0704bc44dc"/>
    <p:sldId xmlns:r="http://schemas.openxmlformats.org/officeDocument/2006/relationships" id="260" r:id="R7864c0b890254089"/>
    <p:sldId xmlns:r="http://schemas.openxmlformats.org/officeDocument/2006/relationships" id="261" r:id="R7c4210259b6a4e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60238b4354684" /><Relationship Type="http://schemas.openxmlformats.org/officeDocument/2006/relationships/slide" Target="/ppt/slides/slide1.xml" Id="R78d92ec6dd2d4476" /><Relationship Type="http://schemas.openxmlformats.org/officeDocument/2006/relationships/slide" Target="/ppt/slides/slide2.xml" Id="R19c9ec33d6024c50" /><Relationship Type="http://schemas.openxmlformats.org/officeDocument/2006/relationships/slide" Target="/ppt/slides/slide3.xml" Id="R58bd7cbee7074002" /><Relationship Type="http://schemas.openxmlformats.org/officeDocument/2006/relationships/slide" Target="/ppt/slides/slide4.xml" Id="Rca357c0704bc44dc" /><Relationship Type="http://schemas.openxmlformats.org/officeDocument/2006/relationships/slide" Target="/ppt/slides/slide5.xml" Id="R7864c0b890254089" /><Relationship Type="http://schemas.openxmlformats.org/officeDocument/2006/relationships/slide" Target="/ppt/slides/slide6.xml" Id="R7c4210259b6a4e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8c3f89fb5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af8f6c07f47f6" /><Relationship Type="http://schemas.openxmlformats.org/officeDocument/2006/relationships/theme" Target="/ppt/slideMasters/theme/theme1.xml" Id="R19e7e415b9fa42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af8f6c07f47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b07714555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733f2613c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9977aeb1f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727ca0552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b9a8ab1f4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c4e65cf3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CRESCO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CRESCO EIENDOM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ULMO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99 55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andreas@crescoeiendom.no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www.crescoeiendom.no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987 579 900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