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5dcc60672441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60aca868da4656"/>
  </p:sldMasterIdLst>
  <p:sldIdLst>
    <p:sldId xmlns:r="http://schemas.openxmlformats.org/officeDocument/2006/relationships" id="256" r:id="R4dc1e9a2a14046b1"/>
    <p:sldId xmlns:r="http://schemas.openxmlformats.org/officeDocument/2006/relationships" id="257" r:id="R73b2092da077424e"/>
    <p:sldId xmlns:r="http://schemas.openxmlformats.org/officeDocument/2006/relationships" id="258" r:id="Re5366896eb3a40aa"/>
    <p:sldId xmlns:r="http://schemas.openxmlformats.org/officeDocument/2006/relationships" id="259" r:id="R2c370000263445d8"/>
    <p:sldId xmlns:r="http://schemas.openxmlformats.org/officeDocument/2006/relationships" id="260" r:id="Rd6b51206f3a54e8e"/>
    <p:sldId xmlns:r="http://schemas.openxmlformats.org/officeDocument/2006/relationships" id="261" r:id="Rcf4116123e1742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60aca868da4656" /><Relationship Type="http://schemas.openxmlformats.org/officeDocument/2006/relationships/slide" Target="/ppt/slides/slide1.xml" Id="R4dc1e9a2a14046b1" /><Relationship Type="http://schemas.openxmlformats.org/officeDocument/2006/relationships/slide" Target="/ppt/slides/slide2.xml" Id="R73b2092da077424e" /><Relationship Type="http://schemas.openxmlformats.org/officeDocument/2006/relationships/slide" Target="/ppt/slides/slide3.xml" Id="Re5366896eb3a40aa" /><Relationship Type="http://schemas.openxmlformats.org/officeDocument/2006/relationships/slide" Target="/ppt/slides/slide4.xml" Id="R2c370000263445d8" /><Relationship Type="http://schemas.openxmlformats.org/officeDocument/2006/relationships/slide" Target="/ppt/slides/slide5.xml" Id="Rd6b51206f3a54e8e" /><Relationship Type="http://schemas.openxmlformats.org/officeDocument/2006/relationships/slide" Target="/ppt/slides/slide6.xml" Id="Rcf4116123e1742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b5872a47cb40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3aef768f541fc" /><Relationship Type="http://schemas.openxmlformats.org/officeDocument/2006/relationships/theme" Target="/ppt/slideMasters/theme/theme1.xml" Id="R48743046875a46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c3aef768f541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c180fbba643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318eb35034b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a25df220f44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f65535f9248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b5369701144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574e3f4724c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BÆRUM TAKTEKKING &amp; BLIKKENSLAGER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TAKTEKKING &amp; BLIKKENSLAGER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 TAKTEKKING &amp; BLIKKENSLAGER AS ble etablert [år] og holder til i Vøyenenga.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TAKTEKKING &amp; BLIKKENSLAGER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TAKTEKKING &amp; BLIKKENSLAGER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TAKTEKKING &amp; BLIKKENSLAGER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KONGSØ JOHANSSON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ABRAHAMSEN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TAKTEKKING &amp; BLIKKENSLAGER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Skuiveien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1339 Vøyenenga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987 579 811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TAKTEKKING &amp; BLIKKENSLAGER AS</a:t>
            </a:r>
          </a:p>
        </p:txBody>
      </p:sp>
    </p:spTree>
  </p:cSld>
  <p:clrMapOvr>
    <a:masterClrMapping xmlns:a="http://schemas.openxmlformats.org/drawingml/2006/main"/>
  </p:clrMapOvr>
</p:sld>
</file>