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f474699ca4e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79ac0cdadc4e96"/>
  </p:sldMasterIdLst>
  <p:sldIdLst>
    <p:sldId xmlns:r="http://schemas.openxmlformats.org/officeDocument/2006/relationships" id="256" r:id="Rfe7178ec84d84766"/>
    <p:sldId xmlns:r="http://schemas.openxmlformats.org/officeDocument/2006/relationships" id="257" r:id="R866311975aff40fc"/>
    <p:sldId xmlns:r="http://schemas.openxmlformats.org/officeDocument/2006/relationships" id="258" r:id="Rf9e526d5a0b44b69"/>
    <p:sldId xmlns:r="http://schemas.openxmlformats.org/officeDocument/2006/relationships" id="259" r:id="R5e08c1687f394288"/>
    <p:sldId xmlns:r="http://schemas.openxmlformats.org/officeDocument/2006/relationships" id="260" r:id="Rcfaa4f5c11d74e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9ac0cdadc4e96" /><Relationship Type="http://schemas.openxmlformats.org/officeDocument/2006/relationships/slide" Target="/ppt/slides/slide1.xml" Id="Rfe7178ec84d84766" /><Relationship Type="http://schemas.openxmlformats.org/officeDocument/2006/relationships/slide" Target="/ppt/slides/slide2.xml" Id="R866311975aff40fc" /><Relationship Type="http://schemas.openxmlformats.org/officeDocument/2006/relationships/slide" Target="/ppt/slides/slide3.xml" Id="Rf9e526d5a0b44b69" /><Relationship Type="http://schemas.openxmlformats.org/officeDocument/2006/relationships/slide" Target="/ppt/slides/slide4.xml" Id="R5e08c1687f394288" /><Relationship Type="http://schemas.openxmlformats.org/officeDocument/2006/relationships/slide" Target="/ppt/slides/slide5.xml" Id="Rcfaa4f5c11d74e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18ac4fd4f548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c3fd7f99a40e0" /><Relationship Type="http://schemas.openxmlformats.org/officeDocument/2006/relationships/theme" Target="/ppt/slideMasters/theme/theme1.xml" Id="R276c60eb9a8e4a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ec3fd7f99a40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aae445af144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afc25e5b340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ca83dfda8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a7c4b716749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553b68df4b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CAPAZITY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CAPAZITY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CAPAZITY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CAPAZITY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CAPAZITY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CAPAZITY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987 579 560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CAPAZITY AS</a:t>
            </a:r>
          </a:p>
        </p:txBody>
      </p:sp>
    </p:spTree>
  </p:cSld>
  <p:clrMapOvr>
    <a:masterClrMapping xmlns:a="http://schemas.openxmlformats.org/drawingml/2006/main"/>
  </p:clrMapOvr>
</p:sld>
</file>