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5287d578964e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5f161b93e341e8"/>
  </p:sldMasterIdLst>
  <p:sldIdLst>
    <p:sldId xmlns:r="http://schemas.openxmlformats.org/officeDocument/2006/relationships" id="256" r:id="Rcc4fe68842ef49f8"/>
    <p:sldId xmlns:r="http://schemas.openxmlformats.org/officeDocument/2006/relationships" id="257" r:id="Ree6206ff33544ac2"/>
    <p:sldId xmlns:r="http://schemas.openxmlformats.org/officeDocument/2006/relationships" id="258" r:id="R7eca57fdb650454a"/>
    <p:sldId xmlns:r="http://schemas.openxmlformats.org/officeDocument/2006/relationships" id="259" r:id="R25ad792af9784096"/>
    <p:sldId xmlns:r="http://schemas.openxmlformats.org/officeDocument/2006/relationships" id="260" r:id="R47853308548a40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5f161b93e341e8" /><Relationship Type="http://schemas.openxmlformats.org/officeDocument/2006/relationships/slide" Target="/ppt/slides/slide1.xml" Id="Rcc4fe68842ef49f8" /><Relationship Type="http://schemas.openxmlformats.org/officeDocument/2006/relationships/slide" Target="/ppt/slides/slide2.xml" Id="Ree6206ff33544ac2" /><Relationship Type="http://schemas.openxmlformats.org/officeDocument/2006/relationships/slide" Target="/ppt/slides/slide3.xml" Id="R7eca57fdb650454a" /><Relationship Type="http://schemas.openxmlformats.org/officeDocument/2006/relationships/slide" Target="/ppt/slides/slide4.xml" Id="R25ad792af9784096" /><Relationship Type="http://schemas.openxmlformats.org/officeDocument/2006/relationships/slide" Target="/ppt/slides/slide5.xml" Id="R47853308548a40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29f944e31142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18ed0ee964817" /><Relationship Type="http://schemas.openxmlformats.org/officeDocument/2006/relationships/theme" Target="/ppt/slideMasters/theme/theme1.xml" Id="Rac3b923494ae4d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718ed0ee9648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f55bcb1ae4d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747567a2148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ac73bcc114a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a726e264f4d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d00683a1f4b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KVALHEIM &amp; SMULDERS LØRENSKOG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SMULDERS LØRENSKOG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&amp; SMULDERS LØRENSKOG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SMULDERS LØRENSKOG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SMULDERS LØRENSKOG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SMULDERS LØRENSKOG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987 573 899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SMULDERS LØRENSKOG AS</a:t>
            </a:r>
          </a:p>
        </p:txBody>
      </p:sp>
    </p:spTree>
  </p:cSld>
  <p:clrMapOvr>
    <a:masterClrMapping xmlns:a="http://schemas.openxmlformats.org/drawingml/2006/main"/>
  </p:clrMapOvr>
</p:sld>
</file>