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22bff8a58641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07e2656e694042"/>
  </p:sldMasterIdLst>
  <p:sldIdLst>
    <p:sldId xmlns:r="http://schemas.openxmlformats.org/officeDocument/2006/relationships" id="256" r:id="R279b42d58ba64e4c"/>
    <p:sldId xmlns:r="http://schemas.openxmlformats.org/officeDocument/2006/relationships" id="257" r:id="R17dc3356adc24ac5"/>
    <p:sldId xmlns:r="http://schemas.openxmlformats.org/officeDocument/2006/relationships" id="258" r:id="R47529fd79d684df8"/>
    <p:sldId xmlns:r="http://schemas.openxmlformats.org/officeDocument/2006/relationships" id="259" r:id="R1e284305f2394641"/>
    <p:sldId xmlns:r="http://schemas.openxmlformats.org/officeDocument/2006/relationships" id="260" r:id="R5fa08f9998f048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07e2656e694042" /><Relationship Type="http://schemas.openxmlformats.org/officeDocument/2006/relationships/slide" Target="/ppt/slides/slide1.xml" Id="R279b42d58ba64e4c" /><Relationship Type="http://schemas.openxmlformats.org/officeDocument/2006/relationships/slide" Target="/ppt/slides/slide2.xml" Id="R17dc3356adc24ac5" /><Relationship Type="http://schemas.openxmlformats.org/officeDocument/2006/relationships/slide" Target="/ppt/slides/slide3.xml" Id="R47529fd79d684df8" /><Relationship Type="http://schemas.openxmlformats.org/officeDocument/2006/relationships/slide" Target="/ppt/slides/slide4.xml" Id="R1e284305f2394641" /><Relationship Type="http://schemas.openxmlformats.org/officeDocument/2006/relationships/slide" Target="/ppt/slides/slide5.xml" Id="R5fa08f9998f048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647542ef6c45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99d3cde9204758" /><Relationship Type="http://schemas.openxmlformats.org/officeDocument/2006/relationships/theme" Target="/ppt/slideMasters/theme/theme1.xml" Id="R7df7c9dedcbb47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99d3cde92047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d81bc300864b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dcbd6eeb8446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d231736a3740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74db048dac4e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a264e871d94c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STEVNEPLASSEN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STEVNEPLASSEN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STEVNEPLASSEN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STEVNEPLASSEN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STEVNEPLASSEN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STEVNEPLASSEN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987 568 658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STEVNEPLASSEN AS</a:t>
            </a:r>
          </a:p>
        </p:txBody>
      </p:sp>
    </p:spTree>
  </p:cSld>
  <p:clrMapOvr>
    <a:masterClrMapping xmlns:a="http://schemas.openxmlformats.org/drawingml/2006/main"/>
  </p:clrMapOvr>
</p:sld>
</file>