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7d030d6f67343f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0ac9d55f46241e0"/>
  </p:sldMasterIdLst>
  <p:sldIdLst>
    <p:sldId xmlns:r="http://schemas.openxmlformats.org/officeDocument/2006/relationships" id="256" r:id="Rda57553aa91f486c"/>
    <p:sldId xmlns:r="http://schemas.openxmlformats.org/officeDocument/2006/relationships" id="257" r:id="R264c666b0ef1458d"/>
    <p:sldId xmlns:r="http://schemas.openxmlformats.org/officeDocument/2006/relationships" id="258" r:id="R59396bea337e4ae1"/>
    <p:sldId xmlns:r="http://schemas.openxmlformats.org/officeDocument/2006/relationships" id="259" r:id="Rbf08e7c1646f4e27"/>
    <p:sldId xmlns:r="http://schemas.openxmlformats.org/officeDocument/2006/relationships" id="260" r:id="R2d683fa966134a5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0ac9d55f46241e0" /><Relationship Type="http://schemas.openxmlformats.org/officeDocument/2006/relationships/slide" Target="/ppt/slides/slide1.xml" Id="Rda57553aa91f486c" /><Relationship Type="http://schemas.openxmlformats.org/officeDocument/2006/relationships/slide" Target="/ppt/slides/slide2.xml" Id="R264c666b0ef1458d" /><Relationship Type="http://schemas.openxmlformats.org/officeDocument/2006/relationships/slide" Target="/ppt/slides/slide3.xml" Id="R59396bea337e4ae1" /><Relationship Type="http://schemas.openxmlformats.org/officeDocument/2006/relationships/slide" Target="/ppt/slides/slide4.xml" Id="Rbf08e7c1646f4e27" /><Relationship Type="http://schemas.openxmlformats.org/officeDocument/2006/relationships/slide" Target="/ppt/slides/slide5.xml" Id="R2d683fa966134a5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93e51866db3473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0a9dffd9e44849" /><Relationship Type="http://schemas.openxmlformats.org/officeDocument/2006/relationships/theme" Target="/ppt/slideMasters/theme/theme1.xml" Id="R80699072df404a7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e0a9dffd9e4484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fea51905324c1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1d5ad55623424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3af122174f47e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a59ece769e4a7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5acea65d33436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SKANNIT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SKANNIT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SKANNIT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SKANNIT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SKANNIT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SKANNIT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987 568 607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SKANNIT AS</a:t>
            </a:r>
          </a:p>
        </p:txBody>
      </p:sp>
    </p:spTree>
  </p:cSld>
  <p:clrMapOvr>
    <a:masterClrMapping xmlns:a="http://schemas.openxmlformats.org/drawingml/2006/main"/>
  </p:clrMapOvr>
</p:sld>
</file>