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84ccbf17b5547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65b47e0a854269"/>
  </p:sldMasterIdLst>
  <p:sldIdLst>
    <p:sldId xmlns:r="http://schemas.openxmlformats.org/officeDocument/2006/relationships" id="256" r:id="R84d410ac0cb74c4e"/>
    <p:sldId xmlns:r="http://schemas.openxmlformats.org/officeDocument/2006/relationships" id="257" r:id="R95f28ada6e7f4798"/>
    <p:sldId xmlns:r="http://schemas.openxmlformats.org/officeDocument/2006/relationships" id="258" r:id="R5bcfeaad80404546"/>
    <p:sldId xmlns:r="http://schemas.openxmlformats.org/officeDocument/2006/relationships" id="259" r:id="R852104f9ea0a4ffa"/>
    <p:sldId xmlns:r="http://schemas.openxmlformats.org/officeDocument/2006/relationships" id="260" r:id="R8a1307042a3a4850"/>
    <p:sldId xmlns:r="http://schemas.openxmlformats.org/officeDocument/2006/relationships" id="261" r:id="Rcf9b910218a144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5b47e0a854269" /><Relationship Type="http://schemas.openxmlformats.org/officeDocument/2006/relationships/slide" Target="/ppt/slides/slide1.xml" Id="R84d410ac0cb74c4e" /><Relationship Type="http://schemas.openxmlformats.org/officeDocument/2006/relationships/slide" Target="/ppt/slides/slide2.xml" Id="R95f28ada6e7f4798" /><Relationship Type="http://schemas.openxmlformats.org/officeDocument/2006/relationships/slide" Target="/ppt/slides/slide3.xml" Id="R5bcfeaad80404546" /><Relationship Type="http://schemas.openxmlformats.org/officeDocument/2006/relationships/slide" Target="/ppt/slides/slide4.xml" Id="R852104f9ea0a4ffa" /><Relationship Type="http://schemas.openxmlformats.org/officeDocument/2006/relationships/slide" Target="/ppt/slides/slide5.xml" Id="R8a1307042a3a4850" /><Relationship Type="http://schemas.openxmlformats.org/officeDocument/2006/relationships/slide" Target="/ppt/slides/slide6.xml" Id="Rcf9b910218a144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cce06f051844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97c0670594428f" /><Relationship Type="http://schemas.openxmlformats.org/officeDocument/2006/relationships/theme" Target="/ppt/slideMasters/theme/theme1.xml" Id="Re04ea145573949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297c067059442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0f07cd6fc48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749bbc0df84fb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12da219534c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91dd02380a43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165a4201048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71439e56cd4a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SKANNIT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SKANNIT AS</a:t>
            </a:r>
          </a:p>
        </p:txBody>
      </p:sp>
    </p:spTree>
  </p:cSld>
  <p:clrMapOvr>
    <a:masterClrMapping xmlns:a="http://schemas.openxmlformats.org/drawingml/2006/main"/>
  </p:clrMapOvr>
</p:sld>
</file>