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2ea40869ad45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163d4fbcc94a34"/>
  </p:sldMasterIdLst>
  <p:sldIdLst>
    <p:sldId xmlns:r="http://schemas.openxmlformats.org/officeDocument/2006/relationships" id="256" r:id="Ra73bfd521e484f01"/>
    <p:sldId xmlns:r="http://schemas.openxmlformats.org/officeDocument/2006/relationships" id="257" r:id="R9558286dcd804ae2"/>
    <p:sldId xmlns:r="http://schemas.openxmlformats.org/officeDocument/2006/relationships" id="258" r:id="R3eb65d3567fa4188"/>
    <p:sldId xmlns:r="http://schemas.openxmlformats.org/officeDocument/2006/relationships" id="259" r:id="R79c8b22428984f0c"/>
    <p:sldId xmlns:r="http://schemas.openxmlformats.org/officeDocument/2006/relationships" id="260" r:id="Rc52a6b1f66554c68"/>
    <p:sldId xmlns:r="http://schemas.openxmlformats.org/officeDocument/2006/relationships" id="261" r:id="R48dff213c6884156"/>
    <p:sldId xmlns:r="http://schemas.openxmlformats.org/officeDocument/2006/relationships" id="262" r:id="Rc3c1a467bdc847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63d4fbcc94a34" /><Relationship Type="http://schemas.openxmlformats.org/officeDocument/2006/relationships/slide" Target="/ppt/slides/slide1.xml" Id="Ra73bfd521e484f01" /><Relationship Type="http://schemas.openxmlformats.org/officeDocument/2006/relationships/slide" Target="/ppt/slides/slide2.xml" Id="R9558286dcd804ae2" /><Relationship Type="http://schemas.openxmlformats.org/officeDocument/2006/relationships/slide" Target="/ppt/slides/slide3.xml" Id="R3eb65d3567fa4188" /><Relationship Type="http://schemas.openxmlformats.org/officeDocument/2006/relationships/slide" Target="/ppt/slides/slide4.xml" Id="R79c8b22428984f0c" /><Relationship Type="http://schemas.openxmlformats.org/officeDocument/2006/relationships/slide" Target="/ppt/slides/slide5.xml" Id="Rc52a6b1f66554c68" /><Relationship Type="http://schemas.openxmlformats.org/officeDocument/2006/relationships/slide" Target="/ppt/slides/slide6.xml" Id="R48dff213c6884156" /><Relationship Type="http://schemas.openxmlformats.org/officeDocument/2006/relationships/slide" Target="/ppt/slides/slide7.xml" Id="Rc3c1a467bdc847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b47e38a7074e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a3bdb98c2453e" /><Relationship Type="http://schemas.openxmlformats.org/officeDocument/2006/relationships/theme" Target="/ppt/slideMasters/theme/theme1.xml" Id="R8eeb816ac6c14a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9a3bdb98c245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c208046aa4b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7a5ca596545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a844b154c4a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8ad0c0bab44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2d35e75ad46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f9d8ecc2a4e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d8a4d3cf2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RENTEK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RENTEK NORGE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1 021 919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953 028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MELSETH HELGE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14 02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helge.tor@rentek.no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www.rentek.no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