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a49deb32e2b486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bdf091884b84de7"/>
  </p:sldMasterIdLst>
  <p:sldIdLst>
    <p:sldId xmlns:r="http://schemas.openxmlformats.org/officeDocument/2006/relationships" id="256" r:id="R4d7ac7f8aa404a6d"/>
    <p:sldId xmlns:r="http://schemas.openxmlformats.org/officeDocument/2006/relationships" id="257" r:id="R2a78ee1fd97a45d7"/>
    <p:sldId xmlns:r="http://schemas.openxmlformats.org/officeDocument/2006/relationships" id="258" r:id="Rf7d16eda3e8f4e7e"/>
    <p:sldId xmlns:r="http://schemas.openxmlformats.org/officeDocument/2006/relationships" id="259" r:id="R42d64cde795a4061"/>
    <p:sldId xmlns:r="http://schemas.openxmlformats.org/officeDocument/2006/relationships" id="260" r:id="Rd293c96b4df34941"/>
    <p:sldId xmlns:r="http://schemas.openxmlformats.org/officeDocument/2006/relationships" id="261" r:id="Ra2b6c52276da46d1"/>
    <p:sldId xmlns:r="http://schemas.openxmlformats.org/officeDocument/2006/relationships" id="262" r:id="Raf3734376bf34c2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bdf091884b84de7" /><Relationship Type="http://schemas.openxmlformats.org/officeDocument/2006/relationships/slide" Target="/ppt/slides/slide1.xml" Id="R4d7ac7f8aa404a6d" /><Relationship Type="http://schemas.openxmlformats.org/officeDocument/2006/relationships/slide" Target="/ppt/slides/slide2.xml" Id="R2a78ee1fd97a45d7" /><Relationship Type="http://schemas.openxmlformats.org/officeDocument/2006/relationships/slide" Target="/ppt/slides/slide3.xml" Id="Rf7d16eda3e8f4e7e" /><Relationship Type="http://schemas.openxmlformats.org/officeDocument/2006/relationships/slide" Target="/ppt/slides/slide4.xml" Id="R42d64cde795a4061" /><Relationship Type="http://schemas.openxmlformats.org/officeDocument/2006/relationships/slide" Target="/ppt/slides/slide5.xml" Id="Rd293c96b4df34941" /><Relationship Type="http://schemas.openxmlformats.org/officeDocument/2006/relationships/slide" Target="/ppt/slides/slide6.xml" Id="Ra2b6c52276da46d1" /><Relationship Type="http://schemas.openxmlformats.org/officeDocument/2006/relationships/slide" Target="/ppt/slides/slide7.xml" Id="Raf3734376bf34c2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2d326546a2a4af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9d7d347ddc4218" /><Relationship Type="http://schemas.openxmlformats.org/officeDocument/2006/relationships/theme" Target="/ppt/slideMasters/theme/theme1.xml" Id="R0a0b54b611494f6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d9d7d347ddc421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cb4ad424e7433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6678a4f97f44f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bb84e55b0b481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a4f75277824ee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0187887ba1488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0f31d3129d438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91433c15d24f6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KNATTEN 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KNATTEN 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KNATTEN I AS ble etablert [år] og holder til i Sandnes.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KNATTEN 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KNATTEN 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KNATTEN 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−150 782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7 266 496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10 661 808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26 266 689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KNATTEN 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TVETERAAS JAN ERIK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KNATTEN 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St. Olavs gate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4319 Sandnes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987 565 039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KNATTEN I AS</a:t>
            </a:r>
          </a:p>
        </p:txBody>
      </p:sp>
    </p:spTree>
  </p:cSld>
  <p:clrMapOvr>
    <a:masterClrMapping xmlns:a="http://schemas.openxmlformats.org/drawingml/2006/main"/>
  </p:clrMapOvr>
</p:sld>
</file>