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03a723d28d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47f4ade51947b9"/>
  </p:sldMasterIdLst>
  <p:sldIdLst>
    <p:sldId xmlns:r="http://schemas.openxmlformats.org/officeDocument/2006/relationships" id="256" r:id="R88f31a9dde914285"/>
    <p:sldId xmlns:r="http://schemas.openxmlformats.org/officeDocument/2006/relationships" id="257" r:id="R29ffca68425444f9"/>
    <p:sldId xmlns:r="http://schemas.openxmlformats.org/officeDocument/2006/relationships" id="258" r:id="R4f0bf2722d1f4620"/>
    <p:sldId xmlns:r="http://schemas.openxmlformats.org/officeDocument/2006/relationships" id="259" r:id="R1bea0c9f15e74cc8"/>
    <p:sldId xmlns:r="http://schemas.openxmlformats.org/officeDocument/2006/relationships" id="260" r:id="R92531d528a554268"/>
    <p:sldId xmlns:r="http://schemas.openxmlformats.org/officeDocument/2006/relationships" id="261" r:id="Ra7ae99b7afb6451a"/>
    <p:sldId xmlns:r="http://schemas.openxmlformats.org/officeDocument/2006/relationships" id="262" r:id="R7d456de0658d43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7f4ade51947b9" /><Relationship Type="http://schemas.openxmlformats.org/officeDocument/2006/relationships/slide" Target="/ppt/slides/slide1.xml" Id="R88f31a9dde914285" /><Relationship Type="http://schemas.openxmlformats.org/officeDocument/2006/relationships/slide" Target="/ppt/slides/slide2.xml" Id="R29ffca68425444f9" /><Relationship Type="http://schemas.openxmlformats.org/officeDocument/2006/relationships/slide" Target="/ppt/slides/slide3.xml" Id="R4f0bf2722d1f4620" /><Relationship Type="http://schemas.openxmlformats.org/officeDocument/2006/relationships/slide" Target="/ppt/slides/slide4.xml" Id="R1bea0c9f15e74cc8" /><Relationship Type="http://schemas.openxmlformats.org/officeDocument/2006/relationships/slide" Target="/ppt/slides/slide5.xml" Id="R92531d528a554268" /><Relationship Type="http://schemas.openxmlformats.org/officeDocument/2006/relationships/slide" Target="/ppt/slides/slide6.xml" Id="Ra7ae99b7afb6451a" /><Relationship Type="http://schemas.openxmlformats.org/officeDocument/2006/relationships/slide" Target="/ppt/slides/slide7.xml" Id="R7d456de0658d43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bb0e81bc142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9e15c299e4d71" /><Relationship Type="http://schemas.openxmlformats.org/officeDocument/2006/relationships/theme" Target="/ppt/slideMasters/theme/theme1.xml" Id="R7085fdeba65843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49e15c299e4d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3b25f0a0d44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20367583a4f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f113d53e94f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1d53f7c3a45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6a08532044d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37df8359c4d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211441d2e45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HALO EIENDOM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1 956 290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3 239 780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ÅGOTNES HÅKON TORBJØRNSEN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HUSEBYE ANNE GRETE 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OSMUNDNES OLE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TORVIK HANS PETTER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Luramyrveien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70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987 564 865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 EIENDOM AS</a:t>
            </a:r>
          </a:p>
        </p:txBody>
      </p:sp>
    </p:spTree>
  </p:cSld>
  <p:clrMapOvr>
    <a:masterClrMapping xmlns:a="http://schemas.openxmlformats.org/drawingml/2006/main"/>
  </p:clrMapOvr>
</p:sld>
</file>