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9921c69b7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c461b998649e2"/>
  </p:sldMasterIdLst>
  <p:sldIdLst>
    <p:sldId xmlns:r="http://schemas.openxmlformats.org/officeDocument/2006/relationships" id="256" r:id="R79794af0826d4c03"/>
    <p:sldId xmlns:r="http://schemas.openxmlformats.org/officeDocument/2006/relationships" id="257" r:id="Rbd991059622d4cd1"/>
    <p:sldId xmlns:r="http://schemas.openxmlformats.org/officeDocument/2006/relationships" id="258" r:id="Re5c79dc0b18a4447"/>
    <p:sldId xmlns:r="http://schemas.openxmlformats.org/officeDocument/2006/relationships" id="259" r:id="R677d2640924440c0"/>
    <p:sldId xmlns:r="http://schemas.openxmlformats.org/officeDocument/2006/relationships" id="260" r:id="Rc5cb19d739e6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c461b998649e2" /><Relationship Type="http://schemas.openxmlformats.org/officeDocument/2006/relationships/slide" Target="/ppt/slides/slide1.xml" Id="R79794af0826d4c03" /><Relationship Type="http://schemas.openxmlformats.org/officeDocument/2006/relationships/slide" Target="/ppt/slides/slide2.xml" Id="Rbd991059622d4cd1" /><Relationship Type="http://schemas.openxmlformats.org/officeDocument/2006/relationships/slide" Target="/ppt/slides/slide3.xml" Id="Re5c79dc0b18a4447" /><Relationship Type="http://schemas.openxmlformats.org/officeDocument/2006/relationships/slide" Target="/ppt/slides/slide4.xml" Id="R677d2640924440c0" /><Relationship Type="http://schemas.openxmlformats.org/officeDocument/2006/relationships/slide" Target="/ppt/slides/slide5.xml" Id="Rc5cb19d739e6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18fa8455848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c1b59056d44c4" /><Relationship Type="http://schemas.openxmlformats.org/officeDocument/2006/relationships/theme" Target="/ppt/slideMasters/theme/theme1.xml" Id="Re4ab29094592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c1b59056d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a41eaa226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1d917cbaa4f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c14816c37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8f129be9c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9c77ab95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LEKNES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987 563 745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