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002004bba347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e75ad61b724015"/>
  </p:sldMasterIdLst>
  <p:sldIdLst>
    <p:sldId xmlns:r="http://schemas.openxmlformats.org/officeDocument/2006/relationships" id="256" r:id="R1876fdca08c54d62"/>
    <p:sldId xmlns:r="http://schemas.openxmlformats.org/officeDocument/2006/relationships" id="257" r:id="R77d6795bdae54e73"/>
    <p:sldId xmlns:r="http://schemas.openxmlformats.org/officeDocument/2006/relationships" id="258" r:id="R3dd661a4b0cd4dbc"/>
    <p:sldId xmlns:r="http://schemas.openxmlformats.org/officeDocument/2006/relationships" id="259" r:id="R96ea4f2b4d6640f8"/>
    <p:sldId xmlns:r="http://schemas.openxmlformats.org/officeDocument/2006/relationships" id="260" r:id="Rf51ea0d2a26f4d46"/>
    <p:sldId xmlns:r="http://schemas.openxmlformats.org/officeDocument/2006/relationships" id="261" r:id="Rbfef94cf547349bd"/>
    <p:sldId xmlns:r="http://schemas.openxmlformats.org/officeDocument/2006/relationships" id="262" r:id="Ra34e14e500ef49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e75ad61b724015" /><Relationship Type="http://schemas.openxmlformats.org/officeDocument/2006/relationships/slide" Target="/ppt/slides/slide1.xml" Id="R1876fdca08c54d62" /><Relationship Type="http://schemas.openxmlformats.org/officeDocument/2006/relationships/slide" Target="/ppt/slides/slide2.xml" Id="R77d6795bdae54e73" /><Relationship Type="http://schemas.openxmlformats.org/officeDocument/2006/relationships/slide" Target="/ppt/slides/slide3.xml" Id="R3dd661a4b0cd4dbc" /><Relationship Type="http://schemas.openxmlformats.org/officeDocument/2006/relationships/slide" Target="/ppt/slides/slide4.xml" Id="R96ea4f2b4d6640f8" /><Relationship Type="http://schemas.openxmlformats.org/officeDocument/2006/relationships/slide" Target="/ppt/slides/slide5.xml" Id="Rf51ea0d2a26f4d46" /><Relationship Type="http://schemas.openxmlformats.org/officeDocument/2006/relationships/slide" Target="/ppt/slides/slide6.xml" Id="Rbfef94cf547349bd" /><Relationship Type="http://schemas.openxmlformats.org/officeDocument/2006/relationships/slide" Target="/ppt/slides/slide7.xml" Id="Ra34e14e500ef49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bc56b2edb34e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fc621b91e46d5" /><Relationship Type="http://schemas.openxmlformats.org/officeDocument/2006/relationships/theme" Target="/ppt/slideMasters/theme/theme1.xml" Id="Rf7c7436ca98e42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7fc621b91e46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c1bac3bc442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6e7e171834c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5fbff66b446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a6dd1d75d47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5e20a6ca843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3734527334a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34b121d7d41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SENTRUM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 ØKONOMI AS ble etablert [år] og holder til i Kjølsdalen.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2 950 064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3 906 155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4 000 108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GILLESHAMMER PETTER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Petter Gilleshammer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6776 Kjølsdalen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987 563 540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ØKONOMI AS</a:t>
            </a:r>
          </a:p>
        </p:txBody>
      </p:sp>
    </p:spTree>
  </p:cSld>
  <p:clrMapOvr>
    <a:masterClrMapping xmlns:a="http://schemas.openxmlformats.org/drawingml/2006/main"/>
  </p:clrMapOvr>
</p:sld>
</file>