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ede212738244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cfdd0ceebf44cb"/>
  </p:sldMasterIdLst>
  <p:sldIdLst>
    <p:sldId xmlns:r="http://schemas.openxmlformats.org/officeDocument/2006/relationships" id="256" r:id="R74b721596d2a43d5"/>
    <p:sldId xmlns:r="http://schemas.openxmlformats.org/officeDocument/2006/relationships" id="257" r:id="R194d9e60f45749a9"/>
    <p:sldId xmlns:r="http://schemas.openxmlformats.org/officeDocument/2006/relationships" id="258" r:id="R664c4f2915404c46"/>
    <p:sldId xmlns:r="http://schemas.openxmlformats.org/officeDocument/2006/relationships" id="259" r:id="R3a0d8b26a38340fc"/>
    <p:sldId xmlns:r="http://schemas.openxmlformats.org/officeDocument/2006/relationships" id="260" r:id="R6e5e6e4f737645b2"/>
    <p:sldId xmlns:r="http://schemas.openxmlformats.org/officeDocument/2006/relationships" id="261" r:id="R4079270560894e5a"/>
    <p:sldId xmlns:r="http://schemas.openxmlformats.org/officeDocument/2006/relationships" id="262" r:id="Rab601765d41940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fdd0ceebf44cb" /><Relationship Type="http://schemas.openxmlformats.org/officeDocument/2006/relationships/slide" Target="/ppt/slides/slide1.xml" Id="R74b721596d2a43d5" /><Relationship Type="http://schemas.openxmlformats.org/officeDocument/2006/relationships/slide" Target="/ppt/slides/slide2.xml" Id="R194d9e60f45749a9" /><Relationship Type="http://schemas.openxmlformats.org/officeDocument/2006/relationships/slide" Target="/ppt/slides/slide3.xml" Id="R664c4f2915404c46" /><Relationship Type="http://schemas.openxmlformats.org/officeDocument/2006/relationships/slide" Target="/ppt/slides/slide4.xml" Id="R3a0d8b26a38340fc" /><Relationship Type="http://schemas.openxmlformats.org/officeDocument/2006/relationships/slide" Target="/ppt/slides/slide5.xml" Id="R6e5e6e4f737645b2" /><Relationship Type="http://schemas.openxmlformats.org/officeDocument/2006/relationships/slide" Target="/ppt/slides/slide6.xml" Id="R4079270560894e5a" /><Relationship Type="http://schemas.openxmlformats.org/officeDocument/2006/relationships/slide" Target="/ppt/slides/slide7.xml" Id="Rab601765d41940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e89e7f48c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968a8d7ff4652" /><Relationship Type="http://schemas.openxmlformats.org/officeDocument/2006/relationships/theme" Target="/ppt/slideMasters/theme/theme1.xml" Id="Ra2d4b1a3e024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d968a8d7ff46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2dd902e98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a9830fe8f4a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9c618c3594b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bfad6c7584c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f52b0e02d41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4e11b0a314c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736b8085c4f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LAST OG BUSS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LAST OG BUSS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LAST OG BUSS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LAST OG BUSS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LAST OG BUSS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LAST OG BUSS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457 411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5 309 969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11 229 040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11 237 346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LAST OG BUSS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VERMELID KJELL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GEIR HANSEN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LAST OG BUSS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987 563 400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LAST OG BUSS HOLDING AS</a:t>
            </a:r>
          </a:p>
        </p:txBody>
      </p:sp>
    </p:spTree>
  </p:cSld>
  <p:clrMapOvr>
    <a:masterClrMapping xmlns:a="http://schemas.openxmlformats.org/drawingml/2006/main"/>
  </p:clrMapOvr>
</p:sld>
</file>