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a89ea7c7a49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fa96674a94581"/>
  </p:sldMasterIdLst>
  <p:sldIdLst>
    <p:sldId xmlns:r="http://schemas.openxmlformats.org/officeDocument/2006/relationships" id="256" r:id="R8da0f8c195ba4693"/>
    <p:sldId xmlns:r="http://schemas.openxmlformats.org/officeDocument/2006/relationships" id="257" r:id="Rb4436f547f6e47dd"/>
    <p:sldId xmlns:r="http://schemas.openxmlformats.org/officeDocument/2006/relationships" id="258" r:id="Rd816494f7bef47e5"/>
    <p:sldId xmlns:r="http://schemas.openxmlformats.org/officeDocument/2006/relationships" id="259" r:id="Rde610b7166464927"/>
    <p:sldId xmlns:r="http://schemas.openxmlformats.org/officeDocument/2006/relationships" id="260" r:id="Reef0f62b79d6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fa96674a94581" /><Relationship Type="http://schemas.openxmlformats.org/officeDocument/2006/relationships/slide" Target="/ppt/slides/slide1.xml" Id="R8da0f8c195ba4693" /><Relationship Type="http://schemas.openxmlformats.org/officeDocument/2006/relationships/slide" Target="/ppt/slides/slide2.xml" Id="Rb4436f547f6e47dd" /><Relationship Type="http://schemas.openxmlformats.org/officeDocument/2006/relationships/slide" Target="/ppt/slides/slide3.xml" Id="Rd816494f7bef47e5" /><Relationship Type="http://schemas.openxmlformats.org/officeDocument/2006/relationships/slide" Target="/ppt/slides/slide4.xml" Id="Rde610b7166464927" /><Relationship Type="http://schemas.openxmlformats.org/officeDocument/2006/relationships/slide" Target="/ppt/slides/slide5.xml" Id="Reef0f62b79d6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8e0d6bb55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71c7e9612434e" /><Relationship Type="http://schemas.openxmlformats.org/officeDocument/2006/relationships/theme" Target="/ppt/slideMasters/theme/theme1.xml" Id="Rcede70c26dfe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71c7e9612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182aff580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6482f1a5d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1c81d01ce4b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7897a537449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c8ab29cbb49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REIMAR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987 563 311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REIMAR AS</a:t>
            </a:r>
          </a:p>
        </p:txBody>
      </p:sp>
    </p:spTree>
  </p:cSld>
  <p:clrMapOvr>
    <a:masterClrMapping xmlns:a="http://schemas.openxmlformats.org/drawingml/2006/main"/>
  </p:clrMapOvr>
</p:sld>
</file>