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43030b97d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7ce77a43f45eb"/>
  </p:sldMasterIdLst>
  <p:sldIdLst>
    <p:sldId xmlns:r="http://schemas.openxmlformats.org/officeDocument/2006/relationships" id="256" r:id="R8010128a2b2d408e"/>
    <p:sldId xmlns:r="http://schemas.openxmlformats.org/officeDocument/2006/relationships" id="257" r:id="R58cef1068675467d"/>
    <p:sldId xmlns:r="http://schemas.openxmlformats.org/officeDocument/2006/relationships" id="258" r:id="Rb8bd685db955463d"/>
    <p:sldId xmlns:r="http://schemas.openxmlformats.org/officeDocument/2006/relationships" id="259" r:id="Rae4ebf32c40d470e"/>
    <p:sldId xmlns:r="http://schemas.openxmlformats.org/officeDocument/2006/relationships" id="260" r:id="Rbd467ee1f68d42f0"/>
    <p:sldId xmlns:r="http://schemas.openxmlformats.org/officeDocument/2006/relationships" id="261" r:id="R6ac4de5f3b8746a6"/>
    <p:sldId xmlns:r="http://schemas.openxmlformats.org/officeDocument/2006/relationships" id="262" r:id="R0a8a64b2ede3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7ce77a43f45eb" /><Relationship Type="http://schemas.openxmlformats.org/officeDocument/2006/relationships/slide" Target="/ppt/slides/slide1.xml" Id="R8010128a2b2d408e" /><Relationship Type="http://schemas.openxmlformats.org/officeDocument/2006/relationships/slide" Target="/ppt/slides/slide2.xml" Id="R58cef1068675467d" /><Relationship Type="http://schemas.openxmlformats.org/officeDocument/2006/relationships/slide" Target="/ppt/slides/slide3.xml" Id="Rb8bd685db955463d" /><Relationship Type="http://schemas.openxmlformats.org/officeDocument/2006/relationships/slide" Target="/ppt/slides/slide4.xml" Id="Rae4ebf32c40d470e" /><Relationship Type="http://schemas.openxmlformats.org/officeDocument/2006/relationships/slide" Target="/ppt/slides/slide5.xml" Id="Rbd467ee1f68d42f0" /><Relationship Type="http://schemas.openxmlformats.org/officeDocument/2006/relationships/slide" Target="/ppt/slides/slide6.xml" Id="R6ac4de5f3b8746a6" /><Relationship Type="http://schemas.openxmlformats.org/officeDocument/2006/relationships/slide" Target="/ppt/slides/slide7.xml" Id="R0a8a64b2ede3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555d29287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ef70294934d3d" /><Relationship Type="http://schemas.openxmlformats.org/officeDocument/2006/relationships/theme" Target="/ppt/slideMasters/theme/theme1.xml" Id="Rb112c7dad171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ef7029493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1cdc665d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f17bb949a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ed678b451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dffed2ed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b1c8ed7c9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afb2415842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4c010bf20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&amp; SKOGHOLT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&amp; SKOGHOLT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30 169 405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6 198 453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5 195 687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3 397 359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19 298 599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&amp; SKOGHOLT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987 562 765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SKOGHOLT AS</a:t>
            </a:r>
          </a:p>
        </p:txBody>
      </p:sp>
    </p:spTree>
  </p:cSld>
  <p:clrMapOvr>
    <a:masterClrMapping xmlns:a="http://schemas.openxmlformats.org/drawingml/2006/main"/>
  </p:clrMapOvr>
</p:sld>
</file>