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8fe88b66a94c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61480da4fa48aa"/>
  </p:sldMasterIdLst>
  <p:sldIdLst>
    <p:sldId xmlns:r="http://schemas.openxmlformats.org/officeDocument/2006/relationships" id="256" r:id="R0cc3a219e18d4237"/>
    <p:sldId xmlns:r="http://schemas.openxmlformats.org/officeDocument/2006/relationships" id="257" r:id="Rf9f2301cf2854cd1"/>
    <p:sldId xmlns:r="http://schemas.openxmlformats.org/officeDocument/2006/relationships" id="258" r:id="Rc09f66a94d3e4bda"/>
    <p:sldId xmlns:r="http://schemas.openxmlformats.org/officeDocument/2006/relationships" id="259" r:id="R8a43a4ec97914338"/>
    <p:sldId xmlns:r="http://schemas.openxmlformats.org/officeDocument/2006/relationships" id="260" r:id="Red84fd8d5a014925"/>
    <p:sldId xmlns:r="http://schemas.openxmlformats.org/officeDocument/2006/relationships" id="261" r:id="Rd8783400c17348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1480da4fa48aa" /><Relationship Type="http://schemas.openxmlformats.org/officeDocument/2006/relationships/slide" Target="/ppt/slides/slide1.xml" Id="R0cc3a219e18d4237" /><Relationship Type="http://schemas.openxmlformats.org/officeDocument/2006/relationships/slide" Target="/ppt/slides/slide2.xml" Id="Rf9f2301cf2854cd1" /><Relationship Type="http://schemas.openxmlformats.org/officeDocument/2006/relationships/slide" Target="/ppt/slides/slide3.xml" Id="Rc09f66a94d3e4bda" /><Relationship Type="http://schemas.openxmlformats.org/officeDocument/2006/relationships/slide" Target="/ppt/slides/slide4.xml" Id="R8a43a4ec97914338" /><Relationship Type="http://schemas.openxmlformats.org/officeDocument/2006/relationships/slide" Target="/ppt/slides/slide5.xml" Id="Red84fd8d5a014925" /><Relationship Type="http://schemas.openxmlformats.org/officeDocument/2006/relationships/slide" Target="/ppt/slides/slide6.xml" Id="Rd8783400c17348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94e5ad28cf4a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438ff6b5f4b07" /><Relationship Type="http://schemas.openxmlformats.org/officeDocument/2006/relationships/theme" Target="/ppt/slideMasters/theme/theme1.xml" Id="R7d7303941a164a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4438ff6b5f4b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3b6ed02b949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01ff9d8fc47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b79031a674e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7bf8d50134d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a2b564b124a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6cc8897054d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VAD EIENDOM AS ble etablert [år] og holder til i Stordal.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 FACTORY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VAD bygget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6250 Stordal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987 560 037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 EIENDOM AS</a:t>
            </a:r>
          </a:p>
        </p:txBody>
      </p:sp>
    </p:spTree>
  </p:cSld>
  <p:clrMapOvr>
    <a:masterClrMapping xmlns:a="http://schemas.openxmlformats.org/drawingml/2006/main"/>
  </p:clrMapOvr>
</p:sld>
</file>