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182d95bd6146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1f8d02bbcd48ea"/>
  </p:sldMasterIdLst>
  <p:sldIdLst>
    <p:sldId xmlns:r="http://schemas.openxmlformats.org/officeDocument/2006/relationships" id="256" r:id="Rce0d62ba49bc4e7b"/>
    <p:sldId xmlns:r="http://schemas.openxmlformats.org/officeDocument/2006/relationships" id="257" r:id="R2724a996ceab45a4"/>
    <p:sldId xmlns:r="http://schemas.openxmlformats.org/officeDocument/2006/relationships" id="258" r:id="R4deddd43c47b49e0"/>
    <p:sldId xmlns:r="http://schemas.openxmlformats.org/officeDocument/2006/relationships" id="259" r:id="Rd6f7444ddab64085"/>
    <p:sldId xmlns:r="http://schemas.openxmlformats.org/officeDocument/2006/relationships" id="260" r:id="R3a54f7defd9e46fb"/>
    <p:sldId xmlns:r="http://schemas.openxmlformats.org/officeDocument/2006/relationships" id="261" r:id="R63ddd58b8df84940"/>
    <p:sldId xmlns:r="http://schemas.openxmlformats.org/officeDocument/2006/relationships" id="262" r:id="R80a4b47b5c53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1f8d02bbcd48ea" /><Relationship Type="http://schemas.openxmlformats.org/officeDocument/2006/relationships/slide" Target="/ppt/slides/slide1.xml" Id="Rce0d62ba49bc4e7b" /><Relationship Type="http://schemas.openxmlformats.org/officeDocument/2006/relationships/slide" Target="/ppt/slides/slide2.xml" Id="R2724a996ceab45a4" /><Relationship Type="http://schemas.openxmlformats.org/officeDocument/2006/relationships/slide" Target="/ppt/slides/slide3.xml" Id="R4deddd43c47b49e0" /><Relationship Type="http://schemas.openxmlformats.org/officeDocument/2006/relationships/slide" Target="/ppt/slides/slide4.xml" Id="Rd6f7444ddab64085" /><Relationship Type="http://schemas.openxmlformats.org/officeDocument/2006/relationships/slide" Target="/ppt/slides/slide5.xml" Id="R3a54f7defd9e46fb" /><Relationship Type="http://schemas.openxmlformats.org/officeDocument/2006/relationships/slide" Target="/ppt/slides/slide6.xml" Id="R63ddd58b8df84940" /><Relationship Type="http://schemas.openxmlformats.org/officeDocument/2006/relationships/slide" Target="/ppt/slides/slide7.xml" Id="R80a4b47b5c53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8686e9f5043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18a4e1758461d" /><Relationship Type="http://schemas.openxmlformats.org/officeDocument/2006/relationships/theme" Target="/ppt/slideMasters/theme/theme1.xml" Id="R227dc16ebf1846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d18a4e175846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640a0bddb47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d32f68ad645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2a70f09bf43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5454dd59447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62b37b16744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ca844022246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a1140295945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KOMBO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4 321 111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7 471 287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VEST-FINANS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Osvegen 142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5227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92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987 555 971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KOMBO AS</a:t>
            </a:r>
          </a:p>
        </p:txBody>
      </p:sp>
    </p:spTree>
  </p:cSld>
  <p:clrMapOvr>
    <a:masterClrMapping xmlns:a="http://schemas.openxmlformats.org/drawingml/2006/main"/>
  </p:clrMapOvr>
</p:sld>
</file>