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a3f6615da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19c3a2a8bc4f9c"/>
  </p:sldMasterIdLst>
  <p:sldIdLst>
    <p:sldId xmlns:r="http://schemas.openxmlformats.org/officeDocument/2006/relationships" id="256" r:id="R73dab82fb1dc4a6b"/>
    <p:sldId xmlns:r="http://schemas.openxmlformats.org/officeDocument/2006/relationships" id="257" r:id="R8cc068d0486e46c5"/>
    <p:sldId xmlns:r="http://schemas.openxmlformats.org/officeDocument/2006/relationships" id="258" r:id="R8f445746abe0436d"/>
    <p:sldId xmlns:r="http://schemas.openxmlformats.org/officeDocument/2006/relationships" id="259" r:id="Rbc776b71ec7d412e"/>
    <p:sldId xmlns:r="http://schemas.openxmlformats.org/officeDocument/2006/relationships" id="260" r:id="R8b52c3e7555b4418"/>
    <p:sldId xmlns:r="http://schemas.openxmlformats.org/officeDocument/2006/relationships" id="261" r:id="R9ec97af22de447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9c3a2a8bc4f9c" /><Relationship Type="http://schemas.openxmlformats.org/officeDocument/2006/relationships/slide" Target="/ppt/slides/slide1.xml" Id="R73dab82fb1dc4a6b" /><Relationship Type="http://schemas.openxmlformats.org/officeDocument/2006/relationships/slide" Target="/ppt/slides/slide2.xml" Id="R8cc068d0486e46c5" /><Relationship Type="http://schemas.openxmlformats.org/officeDocument/2006/relationships/slide" Target="/ppt/slides/slide3.xml" Id="R8f445746abe0436d" /><Relationship Type="http://schemas.openxmlformats.org/officeDocument/2006/relationships/slide" Target="/ppt/slides/slide4.xml" Id="Rbc776b71ec7d412e" /><Relationship Type="http://schemas.openxmlformats.org/officeDocument/2006/relationships/slide" Target="/ppt/slides/slide5.xml" Id="R8b52c3e7555b4418" /><Relationship Type="http://schemas.openxmlformats.org/officeDocument/2006/relationships/slide" Target="/ppt/slides/slide6.xml" Id="R9ec97af22de447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7f9c4527a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e156440364919" /><Relationship Type="http://schemas.openxmlformats.org/officeDocument/2006/relationships/theme" Target="/ppt/slideMasters/theme/theme1.xml" Id="R600c2409ab8d47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5e1564403649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b3e240ab645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ff8e857794c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faa2c7514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90f20e50346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83addfc6049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38319007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DITHO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DITHO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DITHO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DITHO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DITHO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DITHO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1 797 565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201 923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152 492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2 627 044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DITHO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987 554 495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DITHO EIENDOM AS</a:t>
            </a:r>
          </a:p>
        </p:txBody>
      </p:sp>
    </p:spTree>
  </p:cSld>
  <p:clrMapOvr>
    <a:masterClrMapping xmlns:a="http://schemas.openxmlformats.org/drawingml/2006/main"/>
  </p:clrMapOvr>
</p:sld>
</file>