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bd93e62594a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0b4e4edd644c27"/>
  </p:sldMasterIdLst>
  <p:sldIdLst>
    <p:sldId xmlns:r="http://schemas.openxmlformats.org/officeDocument/2006/relationships" id="256" r:id="R37fcc878aec54d0e"/>
    <p:sldId xmlns:r="http://schemas.openxmlformats.org/officeDocument/2006/relationships" id="257" r:id="Rb30af93ea7f24cd9"/>
    <p:sldId xmlns:r="http://schemas.openxmlformats.org/officeDocument/2006/relationships" id="258" r:id="R2f65106cfc3c41d9"/>
    <p:sldId xmlns:r="http://schemas.openxmlformats.org/officeDocument/2006/relationships" id="259" r:id="Reb7af24a01e64875"/>
    <p:sldId xmlns:r="http://schemas.openxmlformats.org/officeDocument/2006/relationships" id="260" r:id="R55e34fbc4f2f4d51"/>
    <p:sldId xmlns:r="http://schemas.openxmlformats.org/officeDocument/2006/relationships" id="261" r:id="R131d2c38c30d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b4e4edd644c27" /><Relationship Type="http://schemas.openxmlformats.org/officeDocument/2006/relationships/slide" Target="/ppt/slides/slide1.xml" Id="R37fcc878aec54d0e" /><Relationship Type="http://schemas.openxmlformats.org/officeDocument/2006/relationships/slide" Target="/ppt/slides/slide2.xml" Id="Rb30af93ea7f24cd9" /><Relationship Type="http://schemas.openxmlformats.org/officeDocument/2006/relationships/slide" Target="/ppt/slides/slide3.xml" Id="R2f65106cfc3c41d9" /><Relationship Type="http://schemas.openxmlformats.org/officeDocument/2006/relationships/slide" Target="/ppt/slides/slide4.xml" Id="Reb7af24a01e64875" /><Relationship Type="http://schemas.openxmlformats.org/officeDocument/2006/relationships/slide" Target="/ppt/slides/slide5.xml" Id="R55e34fbc4f2f4d51" /><Relationship Type="http://schemas.openxmlformats.org/officeDocument/2006/relationships/slide" Target="/ppt/slides/slide6.xml" Id="R131d2c38c30d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4ac62d60d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890e8d8a74442" /><Relationship Type="http://schemas.openxmlformats.org/officeDocument/2006/relationships/theme" Target="/ppt/slideMasters/theme/theme1.xml" Id="R6af6f28c0e47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e890e8d8a744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7a43c87f349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9bc2d8d25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cbb963de4e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1d957478b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24ee0787e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958d03d7c44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SKOGSTUA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SKOGSTUA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Malmøyveien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jarle@olafjohansen.no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SKOGSTUA AS</a:t>
            </a:r>
          </a:p>
        </p:txBody>
      </p:sp>
    </p:spTree>
  </p:cSld>
  <p:clrMapOvr>
    <a:masterClrMapping xmlns:a="http://schemas.openxmlformats.org/drawingml/2006/main"/>
  </p:clrMapOvr>
</p:sld>
</file>