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35cee3d1bb47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13a6948f944e52"/>
  </p:sldMasterIdLst>
  <p:sldIdLst>
    <p:sldId xmlns:r="http://schemas.openxmlformats.org/officeDocument/2006/relationships" id="256" r:id="R5465d3740df04a1d"/>
    <p:sldId xmlns:r="http://schemas.openxmlformats.org/officeDocument/2006/relationships" id="257" r:id="R342847ee10d8492e"/>
    <p:sldId xmlns:r="http://schemas.openxmlformats.org/officeDocument/2006/relationships" id="258" r:id="R3be5f44830a0489e"/>
    <p:sldId xmlns:r="http://schemas.openxmlformats.org/officeDocument/2006/relationships" id="259" r:id="Ra6aa2ac95d914f05"/>
    <p:sldId xmlns:r="http://schemas.openxmlformats.org/officeDocument/2006/relationships" id="260" r:id="R99f4abc374b04f94"/>
    <p:sldId xmlns:r="http://schemas.openxmlformats.org/officeDocument/2006/relationships" id="261" r:id="Rc756fdc8cb82455c"/>
    <p:sldId xmlns:r="http://schemas.openxmlformats.org/officeDocument/2006/relationships" id="262" r:id="R282322a71df94b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3a6948f944e52" /><Relationship Type="http://schemas.openxmlformats.org/officeDocument/2006/relationships/slide" Target="/ppt/slides/slide1.xml" Id="R5465d3740df04a1d" /><Relationship Type="http://schemas.openxmlformats.org/officeDocument/2006/relationships/slide" Target="/ppt/slides/slide2.xml" Id="R342847ee10d8492e" /><Relationship Type="http://schemas.openxmlformats.org/officeDocument/2006/relationships/slide" Target="/ppt/slides/slide3.xml" Id="R3be5f44830a0489e" /><Relationship Type="http://schemas.openxmlformats.org/officeDocument/2006/relationships/slide" Target="/ppt/slides/slide4.xml" Id="Ra6aa2ac95d914f05" /><Relationship Type="http://schemas.openxmlformats.org/officeDocument/2006/relationships/slide" Target="/ppt/slides/slide5.xml" Id="R99f4abc374b04f94" /><Relationship Type="http://schemas.openxmlformats.org/officeDocument/2006/relationships/slide" Target="/ppt/slides/slide6.xml" Id="Rc756fdc8cb82455c" /><Relationship Type="http://schemas.openxmlformats.org/officeDocument/2006/relationships/slide" Target="/ppt/slides/slide7.xml" Id="R282322a71df94b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1c14d0cee47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c6a7973944a88" /><Relationship Type="http://schemas.openxmlformats.org/officeDocument/2006/relationships/theme" Target="/ppt/slideMasters/theme/theme1.xml" Id="Ra571ffd27b084f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dc6a7973944a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3ee38d58f43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3484171e24b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a6176220b4e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40af00666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eb6ccf50441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8cbee8cfc43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1949d95b9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