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77b7b491f542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dd1fb2fa274bae"/>
  </p:sldMasterIdLst>
  <p:sldIdLst>
    <p:sldId xmlns:r="http://schemas.openxmlformats.org/officeDocument/2006/relationships" id="256" r:id="R79044584ec15450a"/>
    <p:sldId xmlns:r="http://schemas.openxmlformats.org/officeDocument/2006/relationships" id="257" r:id="Rfbd9818c90654aee"/>
    <p:sldId xmlns:r="http://schemas.openxmlformats.org/officeDocument/2006/relationships" id="258" r:id="R986c157e34a049a0"/>
    <p:sldId xmlns:r="http://schemas.openxmlformats.org/officeDocument/2006/relationships" id="259" r:id="Rcf07f65201d841dd"/>
    <p:sldId xmlns:r="http://schemas.openxmlformats.org/officeDocument/2006/relationships" id="260" r:id="R2aec4bed1421428b"/>
    <p:sldId xmlns:r="http://schemas.openxmlformats.org/officeDocument/2006/relationships" id="261" r:id="Rc052b25da1e045b0"/>
    <p:sldId xmlns:r="http://schemas.openxmlformats.org/officeDocument/2006/relationships" id="262" r:id="R9f84fb466a3444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dd1fb2fa274bae" /><Relationship Type="http://schemas.openxmlformats.org/officeDocument/2006/relationships/slide" Target="/ppt/slides/slide1.xml" Id="R79044584ec15450a" /><Relationship Type="http://schemas.openxmlformats.org/officeDocument/2006/relationships/slide" Target="/ppt/slides/slide2.xml" Id="Rfbd9818c90654aee" /><Relationship Type="http://schemas.openxmlformats.org/officeDocument/2006/relationships/slide" Target="/ppt/slides/slide3.xml" Id="R986c157e34a049a0" /><Relationship Type="http://schemas.openxmlformats.org/officeDocument/2006/relationships/slide" Target="/ppt/slides/slide4.xml" Id="Rcf07f65201d841dd" /><Relationship Type="http://schemas.openxmlformats.org/officeDocument/2006/relationships/slide" Target="/ppt/slides/slide5.xml" Id="R2aec4bed1421428b" /><Relationship Type="http://schemas.openxmlformats.org/officeDocument/2006/relationships/slide" Target="/ppt/slides/slide6.xml" Id="Rc052b25da1e045b0" /><Relationship Type="http://schemas.openxmlformats.org/officeDocument/2006/relationships/slide" Target="/ppt/slides/slide7.xml" Id="R9f84fb466a3444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2c13d3b1dc49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1610e22934450" /><Relationship Type="http://schemas.openxmlformats.org/officeDocument/2006/relationships/theme" Target="/ppt/slideMasters/theme/theme1.xml" Id="R26b4a79d2b274f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91610e229344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7839258fb4b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68093ba6245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3f9c6e43b4b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fc1479dc440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9655afc934a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333f27c454e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b11d0f00343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CASORO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CASORO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3 030 317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2 124 950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2 069 324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27 909 195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51 349 972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MTS EIENDOM AS  –  39,9 %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MATIAS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MINA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BJØRN STENSAKER  –  10,1 %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v/Martin Stensaker, Gyssestadkollen 57A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987 553 421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