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09b4f0256d44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bdd83f9da54992"/>
  </p:sldMasterIdLst>
  <p:sldIdLst>
    <p:sldId xmlns:r="http://schemas.openxmlformats.org/officeDocument/2006/relationships" id="256" r:id="Rc79c8ec6803345cf"/>
    <p:sldId xmlns:r="http://schemas.openxmlformats.org/officeDocument/2006/relationships" id="257" r:id="Rd3381924f7fc42ac"/>
    <p:sldId xmlns:r="http://schemas.openxmlformats.org/officeDocument/2006/relationships" id="258" r:id="Rfe173ca2f02c4277"/>
    <p:sldId xmlns:r="http://schemas.openxmlformats.org/officeDocument/2006/relationships" id="259" r:id="Rf8911d403af24dd1"/>
    <p:sldId xmlns:r="http://schemas.openxmlformats.org/officeDocument/2006/relationships" id="260" r:id="Reef9ae8da7ff4cbd"/>
    <p:sldId xmlns:r="http://schemas.openxmlformats.org/officeDocument/2006/relationships" id="261" r:id="Rbc1905c2541d4a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bdd83f9da54992" /><Relationship Type="http://schemas.openxmlformats.org/officeDocument/2006/relationships/slide" Target="/ppt/slides/slide1.xml" Id="Rc79c8ec6803345cf" /><Relationship Type="http://schemas.openxmlformats.org/officeDocument/2006/relationships/slide" Target="/ppt/slides/slide2.xml" Id="Rd3381924f7fc42ac" /><Relationship Type="http://schemas.openxmlformats.org/officeDocument/2006/relationships/slide" Target="/ppt/slides/slide3.xml" Id="Rfe173ca2f02c4277" /><Relationship Type="http://schemas.openxmlformats.org/officeDocument/2006/relationships/slide" Target="/ppt/slides/slide4.xml" Id="Rf8911d403af24dd1" /><Relationship Type="http://schemas.openxmlformats.org/officeDocument/2006/relationships/slide" Target="/ppt/slides/slide5.xml" Id="Reef9ae8da7ff4cbd" /><Relationship Type="http://schemas.openxmlformats.org/officeDocument/2006/relationships/slide" Target="/ppt/slides/slide6.xml" Id="Rbc1905c2541d4a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7fe5ce36ce4f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3a5dd037a54bad" /><Relationship Type="http://schemas.openxmlformats.org/officeDocument/2006/relationships/theme" Target="/ppt/slideMasters/theme/theme1.xml" Id="R38d4e072dcf448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3a5dd037a54b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28d2d8eae042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93d6bb2b5945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8540a5d97940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822ba6079345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a57d466cf046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10126740424c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CASORO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CASORO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CASORO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CASORO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CASORO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CASORO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v/Martin Stensaker, Gyssestadkollen 57A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1341 Slependen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987 553 421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CASORO AS</a:t>
            </a:r>
          </a:p>
        </p:txBody>
      </p:sp>
    </p:spTree>
  </p:cSld>
  <p:clrMapOvr>
    <a:masterClrMapping xmlns:a="http://schemas.openxmlformats.org/drawingml/2006/main"/>
  </p:clrMapOvr>
</p:sld>
</file>