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2baaece80f40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984a7366574322"/>
  </p:sldMasterIdLst>
  <p:sldIdLst>
    <p:sldId xmlns:r="http://schemas.openxmlformats.org/officeDocument/2006/relationships" id="256" r:id="Rb7ae68bef12f4c5b"/>
    <p:sldId xmlns:r="http://schemas.openxmlformats.org/officeDocument/2006/relationships" id="257" r:id="R1991a7e3c85f485f"/>
    <p:sldId xmlns:r="http://schemas.openxmlformats.org/officeDocument/2006/relationships" id="258" r:id="Rd1b2cf948a404227"/>
    <p:sldId xmlns:r="http://schemas.openxmlformats.org/officeDocument/2006/relationships" id="259" r:id="Ra2377a7dc8b240b1"/>
    <p:sldId xmlns:r="http://schemas.openxmlformats.org/officeDocument/2006/relationships" id="260" r:id="R3c0fb839f1844a3c"/>
    <p:sldId xmlns:r="http://schemas.openxmlformats.org/officeDocument/2006/relationships" id="261" r:id="R3e78878bd5b2426f"/>
    <p:sldId xmlns:r="http://schemas.openxmlformats.org/officeDocument/2006/relationships" id="262" r:id="R5edb289d9e7445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984a7366574322" /><Relationship Type="http://schemas.openxmlformats.org/officeDocument/2006/relationships/slide" Target="/ppt/slides/slide1.xml" Id="Rb7ae68bef12f4c5b" /><Relationship Type="http://schemas.openxmlformats.org/officeDocument/2006/relationships/slide" Target="/ppt/slides/slide2.xml" Id="R1991a7e3c85f485f" /><Relationship Type="http://schemas.openxmlformats.org/officeDocument/2006/relationships/slide" Target="/ppt/slides/slide3.xml" Id="Rd1b2cf948a404227" /><Relationship Type="http://schemas.openxmlformats.org/officeDocument/2006/relationships/slide" Target="/ppt/slides/slide4.xml" Id="Ra2377a7dc8b240b1" /><Relationship Type="http://schemas.openxmlformats.org/officeDocument/2006/relationships/slide" Target="/ppt/slides/slide5.xml" Id="R3c0fb839f1844a3c" /><Relationship Type="http://schemas.openxmlformats.org/officeDocument/2006/relationships/slide" Target="/ppt/slides/slide6.xml" Id="R3e78878bd5b2426f" /><Relationship Type="http://schemas.openxmlformats.org/officeDocument/2006/relationships/slide" Target="/ppt/slides/slide7.xml" Id="R5edb289d9e7445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9f4938b21644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b0148541243e9" /><Relationship Type="http://schemas.openxmlformats.org/officeDocument/2006/relationships/theme" Target="/ppt/slideMasters/theme/theme1.xml" Id="Rd8d252e5c8bd42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8b0148541243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e13863a0649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70ed66d8741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0cedc4a294e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e218caa3641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900bb189147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4944dc10043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05a2c39d244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 INVEST AS ble etablert [år] og holder til i Kapp.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8 032 718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9 838 241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9 853 366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OLA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Evenrudgutua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2849 Kapp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16 91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KARO INVEST AS</a:t>
            </a:r>
          </a:p>
        </p:txBody>
      </p:sp>
    </p:spTree>
  </p:cSld>
  <p:clrMapOvr>
    <a:masterClrMapping xmlns:a="http://schemas.openxmlformats.org/drawingml/2006/main"/>
  </p:clrMapOvr>
</p:sld>
</file>