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e0f86c4bd047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bb02176ed4481d"/>
  </p:sldMasterIdLst>
  <p:sldIdLst>
    <p:sldId xmlns:r="http://schemas.openxmlformats.org/officeDocument/2006/relationships" id="256" r:id="Rc2333f1ee9ad4372"/>
    <p:sldId xmlns:r="http://schemas.openxmlformats.org/officeDocument/2006/relationships" id="257" r:id="R2104ddee7b4646bd"/>
    <p:sldId xmlns:r="http://schemas.openxmlformats.org/officeDocument/2006/relationships" id="258" r:id="R7abffb4b13a04944"/>
    <p:sldId xmlns:r="http://schemas.openxmlformats.org/officeDocument/2006/relationships" id="259" r:id="R995b595638e2449c"/>
    <p:sldId xmlns:r="http://schemas.openxmlformats.org/officeDocument/2006/relationships" id="260" r:id="R6d7f65f9762d4554"/>
    <p:sldId xmlns:r="http://schemas.openxmlformats.org/officeDocument/2006/relationships" id="261" r:id="R04208508875c43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bb02176ed4481d" /><Relationship Type="http://schemas.openxmlformats.org/officeDocument/2006/relationships/slide" Target="/ppt/slides/slide1.xml" Id="Rc2333f1ee9ad4372" /><Relationship Type="http://schemas.openxmlformats.org/officeDocument/2006/relationships/slide" Target="/ppt/slides/slide2.xml" Id="R2104ddee7b4646bd" /><Relationship Type="http://schemas.openxmlformats.org/officeDocument/2006/relationships/slide" Target="/ppt/slides/slide3.xml" Id="R7abffb4b13a04944" /><Relationship Type="http://schemas.openxmlformats.org/officeDocument/2006/relationships/slide" Target="/ppt/slides/slide4.xml" Id="R995b595638e2449c" /><Relationship Type="http://schemas.openxmlformats.org/officeDocument/2006/relationships/slide" Target="/ppt/slides/slide5.xml" Id="R6d7f65f9762d4554" /><Relationship Type="http://schemas.openxmlformats.org/officeDocument/2006/relationships/slide" Target="/ppt/slides/slide6.xml" Id="R04208508875c43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343bfab33a4c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6b2cb03bf4a41" /><Relationship Type="http://schemas.openxmlformats.org/officeDocument/2006/relationships/theme" Target="/ppt/slideMasters/theme/theme1.xml" Id="R3d945483655049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36b2cb03bf4a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94dd4458244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4eb408e6346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42bd97b2e4e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4e53a9a4543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a1688f1ec4a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1e1562d7d48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METRO 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METRO 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METRO OS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METRO 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METRO 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METRO 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3 415 986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−324 815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−371 052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601 396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1 806 057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METRO OS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987 549 149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METRO OS AS</a:t>
            </a:r>
          </a:p>
        </p:txBody>
      </p:sp>
    </p:spTree>
  </p:cSld>
  <p:clrMapOvr>
    <a:masterClrMapping xmlns:a="http://schemas.openxmlformats.org/drawingml/2006/main"/>
  </p:clrMapOvr>
</p:sld>
</file>