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0d6cd4320724b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53298160ec4291"/>
  </p:sldMasterIdLst>
  <p:sldIdLst>
    <p:sldId xmlns:r="http://schemas.openxmlformats.org/officeDocument/2006/relationships" id="256" r:id="R9f2960a4e69f4c2b"/>
    <p:sldId xmlns:r="http://schemas.openxmlformats.org/officeDocument/2006/relationships" id="257" r:id="R8463ebe5786642d1"/>
    <p:sldId xmlns:r="http://schemas.openxmlformats.org/officeDocument/2006/relationships" id="258" r:id="R53bf3e3e315846bb"/>
    <p:sldId xmlns:r="http://schemas.openxmlformats.org/officeDocument/2006/relationships" id="259" r:id="R6ecf768d25624a19"/>
    <p:sldId xmlns:r="http://schemas.openxmlformats.org/officeDocument/2006/relationships" id="260" r:id="Re51b508eff79497d"/>
    <p:sldId xmlns:r="http://schemas.openxmlformats.org/officeDocument/2006/relationships" id="261" r:id="R57de56b545da4864"/>
    <p:sldId xmlns:r="http://schemas.openxmlformats.org/officeDocument/2006/relationships" id="262" r:id="Rac02bcea697149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53298160ec4291" /><Relationship Type="http://schemas.openxmlformats.org/officeDocument/2006/relationships/slide" Target="/ppt/slides/slide1.xml" Id="R9f2960a4e69f4c2b" /><Relationship Type="http://schemas.openxmlformats.org/officeDocument/2006/relationships/slide" Target="/ppt/slides/slide2.xml" Id="R8463ebe5786642d1" /><Relationship Type="http://schemas.openxmlformats.org/officeDocument/2006/relationships/slide" Target="/ppt/slides/slide3.xml" Id="R53bf3e3e315846bb" /><Relationship Type="http://schemas.openxmlformats.org/officeDocument/2006/relationships/slide" Target="/ppt/slides/slide4.xml" Id="R6ecf768d25624a19" /><Relationship Type="http://schemas.openxmlformats.org/officeDocument/2006/relationships/slide" Target="/ppt/slides/slide5.xml" Id="Re51b508eff79497d" /><Relationship Type="http://schemas.openxmlformats.org/officeDocument/2006/relationships/slide" Target="/ppt/slides/slide6.xml" Id="R57de56b545da4864" /><Relationship Type="http://schemas.openxmlformats.org/officeDocument/2006/relationships/slide" Target="/ppt/slides/slide7.xml" Id="Rac02bcea697149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b3a66ec7ec42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2cfee185094c6f" /><Relationship Type="http://schemas.openxmlformats.org/officeDocument/2006/relationships/theme" Target="/ppt/slideMasters/theme/theme1.xml" Id="Rcf81aad8bea24d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2cfee185094c6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983ef33ab249a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86d4104e5448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d6ca0468064c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1d0e28c9e14bb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8ab104206f45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53038214fb4fb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144c126a1f43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SS-INVEST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SS-INVEST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SS-INVEST AS ble etablert [år] og holder til i Kolvereid.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SS-INVEST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SS-INVEST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SS-INVEST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1 550 541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−6 941 534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−23 123 405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358 742 292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396 674 715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SS-INVEST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SELBØE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STAVSENG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SS-INVEST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Sandhalsvegen 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7970 Kolvereid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987 547 006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SS-INVEST AS</a:t>
            </a:r>
          </a:p>
        </p:txBody>
      </p:sp>
    </p:spTree>
  </p:cSld>
  <p:clrMapOvr>
    <a:masterClrMapping xmlns:a="http://schemas.openxmlformats.org/drawingml/2006/main"/>
  </p:clrMapOvr>
</p:sld>
</file>